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heme/theme2.xml" ContentType="application/vnd.openxmlformats-officedocument.theme+xml"/>
  <Override PartName="/ppt/tags/tag211.xml" ContentType="application/vnd.openxmlformats-officedocument.presentationml.tags+xml"/>
  <Override PartName="/ppt/theme/themeOverride1.xml" ContentType="application/vnd.openxmlformats-officedocument.themeOverride+xml"/>
  <Override PartName="/ppt/tags/tag212.xml" ContentType="application/vnd.openxmlformats-officedocument.presentationml.tags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heme/themeOverride2.xml" ContentType="application/vnd.openxmlformats-officedocument.themeOverride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9"/>
  </p:notesMasterIdLst>
  <p:sldIdLst>
    <p:sldId id="409" r:id="rId2"/>
    <p:sldId id="463" r:id="rId3"/>
    <p:sldId id="459" r:id="rId4"/>
    <p:sldId id="461" r:id="rId5"/>
    <p:sldId id="462" r:id="rId6"/>
    <p:sldId id="464" r:id="rId7"/>
    <p:sldId id="430" r:id="rId8"/>
    <p:sldId id="465" r:id="rId9"/>
    <p:sldId id="468" r:id="rId10"/>
    <p:sldId id="473" r:id="rId11"/>
    <p:sldId id="467" r:id="rId12"/>
    <p:sldId id="432" r:id="rId13"/>
    <p:sldId id="466" r:id="rId14"/>
    <p:sldId id="460" r:id="rId15"/>
    <p:sldId id="470" r:id="rId16"/>
    <p:sldId id="472" r:id="rId17"/>
    <p:sldId id="471" r:id="rId18"/>
    <p:sldId id="474" r:id="rId19"/>
    <p:sldId id="475" r:id="rId20"/>
    <p:sldId id="476" r:id="rId21"/>
    <p:sldId id="477" r:id="rId22"/>
    <p:sldId id="478" r:id="rId23"/>
    <p:sldId id="479" r:id="rId24"/>
    <p:sldId id="481" r:id="rId25"/>
    <p:sldId id="483" r:id="rId26"/>
    <p:sldId id="482" r:id="rId27"/>
    <p:sldId id="458" r:id="rId2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5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F7F6"/>
    <a:srgbClr val="E2DDD6"/>
    <a:srgbClr val="D9D9D9"/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268" autoAdjust="0"/>
    <p:restoredTop sz="94660"/>
  </p:normalViewPr>
  <p:slideViewPr>
    <p:cSldViewPr snapToGrid="0">
      <p:cViewPr varScale="1">
        <p:scale>
          <a:sx n="162" d="100"/>
          <a:sy n="162" d="100"/>
        </p:scale>
        <p:origin x="396" y="138"/>
      </p:cViewPr>
      <p:guideLst>
        <p:guide orient="horz" pos="2160"/>
        <p:guide pos="385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commentAuthors" Target="commentAuthors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C3F4DA6-C02C-4C2C-9514-D5AAD1020610}" type="doc">
      <dgm:prSet loTypeId="urn:microsoft.com/office/officeart/2008/layout/Lined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A6C046C7-CBA3-49BB-A1A7-93A6AFF6D5A4}">
      <dgm:prSet/>
      <dgm:spPr/>
      <dgm:t>
        <a:bodyPr/>
        <a:lstStyle/>
        <a:p>
          <a:r>
            <a:rPr lang="en-US" b="1" dirty="0"/>
            <a:t>Front-end</a:t>
          </a:r>
          <a:endParaRPr lang="en-US" dirty="0"/>
        </a:p>
      </dgm:t>
    </dgm:pt>
    <dgm:pt modelId="{14D0D8CC-4507-410C-89C9-BD2EADD47044}" type="parTrans" cxnId="{7445BED8-B441-47A0-84DD-542AB3E60B5F}">
      <dgm:prSet/>
      <dgm:spPr/>
      <dgm:t>
        <a:bodyPr/>
        <a:lstStyle/>
        <a:p>
          <a:endParaRPr lang="en-US"/>
        </a:p>
      </dgm:t>
    </dgm:pt>
    <dgm:pt modelId="{9C66C956-C017-4F35-A7AC-328A5D06A06A}" type="sibTrans" cxnId="{7445BED8-B441-47A0-84DD-542AB3E60B5F}">
      <dgm:prSet/>
      <dgm:spPr/>
      <dgm:t>
        <a:bodyPr/>
        <a:lstStyle/>
        <a:p>
          <a:endParaRPr lang="en-US"/>
        </a:p>
      </dgm:t>
    </dgm:pt>
    <dgm:pt modelId="{9E20DA1C-B16E-4EFC-85F8-BC4231578917}">
      <dgm:prSet/>
      <dgm:spPr/>
      <dgm:t>
        <a:bodyPr/>
        <a:lstStyle/>
        <a:p>
          <a:r>
            <a:rPr lang="en-US" dirty="0"/>
            <a:t>Contains two pages, which is the login page and media room page.</a:t>
          </a:r>
        </a:p>
      </dgm:t>
    </dgm:pt>
    <dgm:pt modelId="{0766FF3F-39A0-4598-AFC0-30E6519A5750}" type="parTrans" cxnId="{714DF6C0-D276-4825-879A-C609654A8944}">
      <dgm:prSet/>
      <dgm:spPr/>
      <dgm:t>
        <a:bodyPr/>
        <a:lstStyle/>
        <a:p>
          <a:endParaRPr lang="en-US"/>
        </a:p>
      </dgm:t>
    </dgm:pt>
    <dgm:pt modelId="{9DC8D428-2AE4-455D-A54A-49F6547B932C}" type="sibTrans" cxnId="{714DF6C0-D276-4825-879A-C609654A8944}">
      <dgm:prSet/>
      <dgm:spPr/>
      <dgm:t>
        <a:bodyPr/>
        <a:lstStyle/>
        <a:p>
          <a:endParaRPr lang="en-US"/>
        </a:p>
      </dgm:t>
    </dgm:pt>
    <dgm:pt modelId="{85C87ECD-5737-49CE-9E67-F91A32C45E76}">
      <dgm:prSet/>
      <dgm:spPr/>
      <dgm:t>
        <a:bodyPr/>
        <a:lstStyle/>
        <a:p>
          <a:r>
            <a:rPr lang="en-US"/>
            <a:t>Pages use JavaScript to send requestsand listen to responses. And the</a:t>
          </a:r>
        </a:p>
      </dgm:t>
    </dgm:pt>
    <dgm:pt modelId="{134E8679-E6C1-4A57-ABFE-DEB6BB73A0B8}" type="parTrans" cxnId="{2DCB8B88-A94B-4638-978B-CDE2F11E8D31}">
      <dgm:prSet/>
      <dgm:spPr/>
      <dgm:t>
        <a:bodyPr/>
        <a:lstStyle/>
        <a:p>
          <a:endParaRPr lang="en-US"/>
        </a:p>
      </dgm:t>
    </dgm:pt>
    <dgm:pt modelId="{27E74D6F-85FF-42CC-B382-0C80C95A68D5}" type="sibTrans" cxnId="{2DCB8B88-A94B-4638-978B-CDE2F11E8D31}">
      <dgm:prSet/>
      <dgm:spPr/>
      <dgm:t>
        <a:bodyPr/>
        <a:lstStyle/>
        <a:p>
          <a:endParaRPr lang="en-US"/>
        </a:p>
      </dgm:t>
    </dgm:pt>
    <dgm:pt modelId="{74C1D00D-E6A8-4613-8740-B50526845563}">
      <dgm:prSet/>
      <dgm:spPr/>
      <dgm:t>
        <a:bodyPr/>
        <a:lstStyle/>
        <a:p>
          <a:r>
            <a:rPr lang="en-US" dirty="0"/>
            <a:t>media player components load the media file from the path contained in</a:t>
          </a:r>
        </a:p>
      </dgm:t>
    </dgm:pt>
    <dgm:pt modelId="{EA13C9D1-9B85-4340-8335-64D615568E39}" type="parTrans" cxnId="{F9025CFC-FAC6-4995-8699-CA49170E749D}">
      <dgm:prSet/>
      <dgm:spPr/>
      <dgm:t>
        <a:bodyPr/>
        <a:lstStyle/>
        <a:p>
          <a:endParaRPr lang="en-US"/>
        </a:p>
      </dgm:t>
    </dgm:pt>
    <dgm:pt modelId="{6949F118-23AE-4CB6-8688-BA158B4FC917}" type="sibTrans" cxnId="{F9025CFC-FAC6-4995-8699-CA49170E749D}">
      <dgm:prSet/>
      <dgm:spPr/>
      <dgm:t>
        <a:bodyPr/>
        <a:lstStyle/>
        <a:p>
          <a:endParaRPr lang="en-US"/>
        </a:p>
      </dgm:t>
    </dgm:pt>
    <dgm:pt modelId="{814A93FC-AC8C-496C-A00B-9D41C813C70E}">
      <dgm:prSet/>
      <dgm:spPr/>
      <dgm:t>
        <a:bodyPr/>
        <a:lstStyle/>
        <a:p>
          <a:r>
            <a:rPr lang="en-US"/>
            <a:t>the response</a:t>
          </a:r>
        </a:p>
      </dgm:t>
    </dgm:pt>
    <dgm:pt modelId="{2FEFDDF8-0690-4219-9A0F-244D0142EE91}" type="parTrans" cxnId="{84E23D9A-41C2-40BA-9B2E-BE037B87C1AF}">
      <dgm:prSet/>
      <dgm:spPr/>
      <dgm:t>
        <a:bodyPr/>
        <a:lstStyle/>
        <a:p>
          <a:endParaRPr lang="en-US"/>
        </a:p>
      </dgm:t>
    </dgm:pt>
    <dgm:pt modelId="{8D1E53A9-6807-4320-8161-D3D8CA655AC4}" type="sibTrans" cxnId="{84E23D9A-41C2-40BA-9B2E-BE037B87C1AF}">
      <dgm:prSet/>
      <dgm:spPr/>
      <dgm:t>
        <a:bodyPr/>
        <a:lstStyle/>
        <a:p>
          <a:endParaRPr lang="en-US"/>
        </a:p>
      </dgm:t>
    </dgm:pt>
    <dgm:pt modelId="{18C53036-EFCA-4531-BBB7-2F0BAF2CE403}">
      <dgm:prSet/>
      <dgm:spPr/>
      <dgm:t>
        <a:bodyPr/>
        <a:lstStyle/>
        <a:p>
          <a:r>
            <a:rPr lang="en-US" b="1"/>
            <a:t>Back-end</a:t>
          </a:r>
          <a:endParaRPr lang="en-US"/>
        </a:p>
      </dgm:t>
    </dgm:pt>
    <dgm:pt modelId="{48FBFCA2-3D09-4B66-A6B8-55955C39EEC9}" type="parTrans" cxnId="{0EDFDD25-7561-47A8-A371-57A0D10A44D4}">
      <dgm:prSet/>
      <dgm:spPr/>
      <dgm:t>
        <a:bodyPr/>
        <a:lstStyle/>
        <a:p>
          <a:endParaRPr lang="en-US"/>
        </a:p>
      </dgm:t>
    </dgm:pt>
    <dgm:pt modelId="{397C3634-DA0C-4A95-8954-71318772583A}" type="sibTrans" cxnId="{0EDFDD25-7561-47A8-A371-57A0D10A44D4}">
      <dgm:prSet/>
      <dgm:spPr/>
      <dgm:t>
        <a:bodyPr/>
        <a:lstStyle/>
        <a:p>
          <a:endParaRPr lang="en-US"/>
        </a:p>
      </dgm:t>
    </dgm:pt>
    <dgm:pt modelId="{AF2F7F2A-EEC9-42E6-AC60-6ACABB4ACD3F}">
      <dgm:prSet/>
      <dgm:spPr/>
      <dgm:t>
        <a:bodyPr/>
        <a:lstStyle/>
        <a:p>
          <a:r>
            <a:rPr lang="en-US"/>
            <a:t>Uses JavaScript framework to parse requests from front-end and query</a:t>
          </a:r>
        </a:p>
      </dgm:t>
    </dgm:pt>
    <dgm:pt modelId="{68C8BA10-9095-4BB9-8E76-E6CA3EAF27D4}" type="parTrans" cxnId="{A5318621-4AE1-4344-9C38-CBBFAB08234E}">
      <dgm:prSet/>
      <dgm:spPr/>
      <dgm:t>
        <a:bodyPr/>
        <a:lstStyle/>
        <a:p>
          <a:endParaRPr lang="en-US"/>
        </a:p>
      </dgm:t>
    </dgm:pt>
    <dgm:pt modelId="{5C5338FB-A37F-4964-8169-CA9844DD6A4F}" type="sibTrans" cxnId="{A5318621-4AE1-4344-9C38-CBBFAB08234E}">
      <dgm:prSet/>
      <dgm:spPr/>
      <dgm:t>
        <a:bodyPr/>
        <a:lstStyle/>
        <a:p>
          <a:endParaRPr lang="en-US"/>
        </a:p>
      </dgm:t>
    </dgm:pt>
    <dgm:pt modelId="{70531596-4A60-472B-BEB6-DAC0BED68BA2}">
      <dgm:prSet/>
      <dgm:spPr/>
      <dgm:t>
        <a:bodyPr/>
        <a:lstStyle/>
        <a:p>
          <a:r>
            <a:rPr lang="en-US"/>
            <a:t>from database to authentic users orsend back a media list.</a:t>
          </a:r>
        </a:p>
      </dgm:t>
    </dgm:pt>
    <dgm:pt modelId="{238E38CA-3C05-46D3-B37E-CF52E10423AE}" type="parTrans" cxnId="{01F1E7C8-B9C7-432A-A1AD-18F3F5B42ADB}">
      <dgm:prSet/>
      <dgm:spPr/>
      <dgm:t>
        <a:bodyPr/>
        <a:lstStyle/>
        <a:p>
          <a:endParaRPr lang="en-US"/>
        </a:p>
      </dgm:t>
    </dgm:pt>
    <dgm:pt modelId="{DC001488-8292-4DCC-9D34-B16685E5476B}" type="sibTrans" cxnId="{01F1E7C8-B9C7-432A-A1AD-18F3F5B42ADB}">
      <dgm:prSet/>
      <dgm:spPr/>
      <dgm:t>
        <a:bodyPr/>
        <a:lstStyle/>
        <a:p>
          <a:endParaRPr lang="en-US"/>
        </a:p>
      </dgm:t>
    </dgm:pt>
    <dgm:pt modelId="{93B88AD5-B21D-4890-B6B6-013F0BE6844B}" type="pres">
      <dgm:prSet presAssocID="{8C3F4DA6-C02C-4C2C-9514-D5AAD1020610}" presName="vert0" presStyleCnt="0">
        <dgm:presLayoutVars>
          <dgm:dir/>
          <dgm:animOne val="branch"/>
          <dgm:animLvl val="lvl"/>
        </dgm:presLayoutVars>
      </dgm:prSet>
      <dgm:spPr/>
    </dgm:pt>
    <dgm:pt modelId="{0471A0EF-2ABF-4249-A7A9-B6A5C48EFEE6}" type="pres">
      <dgm:prSet presAssocID="{A6C046C7-CBA3-49BB-A1A7-93A6AFF6D5A4}" presName="thickLine" presStyleLbl="alignNode1" presStyleIdx="0" presStyleCnt="8"/>
      <dgm:spPr/>
    </dgm:pt>
    <dgm:pt modelId="{7B7062A5-2AC2-4D01-A2F9-772C87957CB7}" type="pres">
      <dgm:prSet presAssocID="{A6C046C7-CBA3-49BB-A1A7-93A6AFF6D5A4}" presName="horz1" presStyleCnt="0"/>
      <dgm:spPr/>
    </dgm:pt>
    <dgm:pt modelId="{2A0B4CCE-1C23-4BFF-A2D4-01D11F3CAF12}" type="pres">
      <dgm:prSet presAssocID="{A6C046C7-CBA3-49BB-A1A7-93A6AFF6D5A4}" presName="tx1" presStyleLbl="revTx" presStyleIdx="0" presStyleCnt="8"/>
      <dgm:spPr/>
    </dgm:pt>
    <dgm:pt modelId="{054A6EE6-39BD-44EE-9A4A-AA216D876BE6}" type="pres">
      <dgm:prSet presAssocID="{A6C046C7-CBA3-49BB-A1A7-93A6AFF6D5A4}" presName="vert1" presStyleCnt="0"/>
      <dgm:spPr/>
    </dgm:pt>
    <dgm:pt modelId="{02DE42C8-F1EB-485E-9F7E-26B5C9F94B3D}" type="pres">
      <dgm:prSet presAssocID="{9E20DA1C-B16E-4EFC-85F8-BC4231578917}" presName="thickLine" presStyleLbl="alignNode1" presStyleIdx="1" presStyleCnt="8"/>
      <dgm:spPr/>
    </dgm:pt>
    <dgm:pt modelId="{D23BC587-9E61-4450-86A3-1C75E4106D57}" type="pres">
      <dgm:prSet presAssocID="{9E20DA1C-B16E-4EFC-85F8-BC4231578917}" presName="horz1" presStyleCnt="0"/>
      <dgm:spPr/>
    </dgm:pt>
    <dgm:pt modelId="{82812343-0B05-44B1-8BA0-ABAD9061F33E}" type="pres">
      <dgm:prSet presAssocID="{9E20DA1C-B16E-4EFC-85F8-BC4231578917}" presName="tx1" presStyleLbl="revTx" presStyleIdx="1" presStyleCnt="8"/>
      <dgm:spPr/>
    </dgm:pt>
    <dgm:pt modelId="{092BB358-8654-4647-9F38-D5F3766D25E1}" type="pres">
      <dgm:prSet presAssocID="{9E20DA1C-B16E-4EFC-85F8-BC4231578917}" presName="vert1" presStyleCnt="0"/>
      <dgm:spPr/>
    </dgm:pt>
    <dgm:pt modelId="{8E8C0D51-6509-48B1-9471-069A4EE4C3D8}" type="pres">
      <dgm:prSet presAssocID="{85C87ECD-5737-49CE-9E67-F91A32C45E76}" presName="thickLine" presStyleLbl="alignNode1" presStyleIdx="2" presStyleCnt="8"/>
      <dgm:spPr/>
    </dgm:pt>
    <dgm:pt modelId="{699B857E-4EDB-44B7-BA7A-5B6B6558563D}" type="pres">
      <dgm:prSet presAssocID="{85C87ECD-5737-49CE-9E67-F91A32C45E76}" presName="horz1" presStyleCnt="0"/>
      <dgm:spPr/>
    </dgm:pt>
    <dgm:pt modelId="{9643C9CD-A9E8-469F-B8CD-CC71AFB2F3C4}" type="pres">
      <dgm:prSet presAssocID="{85C87ECD-5737-49CE-9E67-F91A32C45E76}" presName="tx1" presStyleLbl="revTx" presStyleIdx="2" presStyleCnt="8"/>
      <dgm:spPr/>
    </dgm:pt>
    <dgm:pt modelId="{EBF206BC-0889-413A-BFD6-5C2E5B32C338}" type="pres">
      <dgm:prSet presAssocID="{85C87ECD-5737-49CE-9E67-F91A32C45E76}" presName="vert1" presStyleCnt="0"/>
      <dgm:spPr/>
    </dgm:pt>
    <dgm:pt modelId="{94570B35-C7E5-4A2D-8F2A-9624A353B33A}" type="pres">
      <dgm:prSet presAssocID="{74C1D00D-E6A8-4613-8740-B50526845563}" presName="thickLine" presStyleLbl="alignNode1" presStyleIdx="3" presStyleCnt="8"/>
      <dgm:spPr/>
    </dgm:pt>
    <dgm:pt modelId="{A1ABDF11-7C61-4C41-AD7A-8148E79E0A8D}" type="pres">
      <dgm:prSet presAssocID="{74C1D00D-E6A8-4613-8740-B50526845563}" presName="horz1" presStyleCnt="0"/>
      <dgm:spPr/>
    </dgm:pt>
    <dgm:pt modelId="{43E3959A-40F3-446C-AAF8-758497E519B4}" type="pres">
      <dgm:prSet presAssocID="{74C1D00D-E6A8-4613-8740-B50526845563}" presName="tx1" presStyleLbl="revTx" presStyleIdx="3" presStyleCnt="8"/>
      <dgm:spPr/>
    </dgm:pt>
    <dgm:pt modelId="{DC40AE8B-F7F3-4274-A280-90402BB4C532}" type="pres">
      <dgm:prSet presAssocID="{74C1D00D-E6A8-4613-8740-B50526845563}" presName="vert1" presStyleCnt="0"/>
      <dgm:spPr/>
    </dgm:pt>
    <dgm:pt modelId="{832F670E-8FA6-42F2-810A-8604237769C1}" type="pres">
      <dgm:prSet presAssocID="{814A93FC-AC8C-496C-A00B-9D41C813C70E}" presName="thickLine" presStyleLbl="alignNode1" presStyleIdx="4" presStyleCnt="8"/>
      <dgm:spPr/>
    </dgm:pt>
    <dgm:pt modelId="{A5631410-FBF0-477D-B579-39324DC91607}" type="pres">
      <dgm:prSet presAssocID="{814A93FC-AC8C-496C-A00B-9D41C813C70E}" presName="horz1" presStyleCnt="0"/>
      <dgm:spPr/>
    </dgm:pt>
    <dgm:pt modelId="{7F43821B-A60F-45A8-9681-F79BD24A52CF}" type="pres">
      <dgm:prSet presAssocID="{814A93FC-AC8C-496C-A00B-9D41C813C70E}" presName="tx1" presStyleLbl="revTx" presStyleIdx="4" presStyleCnt="8"/>
      <dgm:spPr/>
    </dgm:pt>
    <dgm:pt modelId="{24B19610-7E89-4BDD-B157-9049759BE6F3}" type="pres">
      <dgm:prSet presAssocID="{814A93FC-AC8C-496C-A00B-9D41C813C70E}" presName="vert1" presStyleCnt="0"/>
      <dgm:spPr/>
    </dgm:pt>
    <dgm:pt modelId="{8402B236-BB4E-490A-A86F-32D4FBC1E1D1}" type="pres">
      <dgm:prSet presAssocID="{18C53036-EFCA-4531-BBB7-2F0BAF2CE403}" presName="thickLine" presStyleLbl="alignNode1" presStyleIdx="5" presStyleCnt="8"/>
      <dgm:spPr/>
    </dgm:pt>
    <dgm:pt modelId="{95CCA6C8-B97C-431A-8901-8BB7FDA4D105}" type="pres">
      <dgm:prSet presAssocID="{18C53036-EFCA-4531-BBB7-2F0BAF2CE403}" presName="horz1" presStyleCnt="0"/>
      <dgm:spPr/>
    </dgm:pt>
    <dgm:pt modelId="{059735A3-2287-404B-A4BC-85624E967FE6}" type="pres">
      <dgm:prSet presAssocID="{18C53036-EFCA-4531-BBB7-2F0BAF2CE403}" presName="tx1" presStyleLbl="revTx" presStyleIdx="5" presStyleCnt="8"/>
      <dgm:spPr/>
    </dgm:pt>
    <dgm:pt modelId="{DE9013FA-610B-406B-8AF6-F068056E8999}" type="pres">
      <dgm:prSet presAssocID="{18C53036-EFCA-4531-BBB7-2F0BAF2CE403}" presName="vert1" presStyleCnt="0"/>
      <dgm:spPr/>
    </dgm:pt>
    <dgm:pt modelId="{3108BE39-43B7-47A6-824E-C3DBF2241E22}" type="pres">
      <dgm:prSet presAssocID="{AF2F7F2A-EEC9-42E6-AC60-6ACABB4ACD3F}" presName="thickLine" presStyleLbl="alignNode1" presStyleIdx="6" presStyleCnt="8"/>
      <dgm:spPr/>
    </dgm:pt>
    <dgm:pt modelId="{F47CD0D0-A5A3-4EC0-BB65-3E4E5AA4A3C8}" type="pres">
      <dgm:prSet presAssocID="{AF2F7F2A-EEC9-42E6-AC60-6ACABB4ACD3F}" presName="horz1" presStyleCnt="0"/>
      <dgm:spPr/>
    </dgm:pt>
    <dgm:pt modelId="{EC4A6167-E74D-4FA4-A63A-17A19E3C7A70}" type="pres">
      <dgm:prSet presAssocID="{AF2F7F2A-EEC9-42E6-AC60-6ACABB4ACD3F}" presName="tx1" presStyleLbl="revTx" presStyleIdx="6" presStyleCnt="8"/>
      <dgm:spPr/>
    </dgm:pt>
    <dgm:pt modelId="{1DDE00E2-DAC7-4FB5-BA29-8F980BECEC25}" type="pres">
      <dgm:prSet presAssocID="{AF2F7F2A-EEC9-42E6-AC60-6ACABB4ACD3F}" presName="vert1" presStyleCnt="0"/>
      <dgm:spPr/>
    </dgm:pt>
    <dgm:pt modelId="{C8881AC7-2885-466A-9F4A-A1D5CD5A7BAB}" type="pres">
      <dgm:prSet presAssocID="{70531596-4A60-472B-BEB6-DAC0BED68BA2}" presName="thickLine" presStyleLbl="alignNode1" presStyleIdx="7" presStyleCnt="8"/>
      <dgm:spPr/>
    </dgm:pt>
    <dgm:pt modelId="{05F145E4-E063-4D0E-94C0-F010DA939B4E}" type="pres">
      <dgm:prSet presAssocID="{70531596-4A60-472B-BEB6-DAC0BED68BA2}" presName="horz1" presStyleCnt="0"/>
      <dgm:spPr/>
    </dgm:pt>
    <dgm:pt modelId="{2B051195-C28C-4010-B878-30E3F35774D0}" type="pres">
      <dgm:prSet presAssocID="{70531596-4A60-472B-BEB6-DAC0BED68BA2}" presName="tx1" presStyleLbl="revTx" presStyleIdx="7" presStyleCnt="8"/>
      <dgm:spPr/>
    </dgm:pt>
    <dgm:pt modelId="{A00B0846-A033-4079-9819-8F8840765C3A}" type="pres">
      <dgm:prSet presAssocID="{70531596-4A60-472B-BEB6-DAC0BED68BA2}" presName="vert1" presStyleCnt="0"/>
      <dgm:spPr/>
    </dgm:pt>
  </dgm:ptLst>
  <dgm:cxnLst>
    <dgm:cxn modelId="{2F06B406-FE74-4311-9DD1-5F01C385D9CA}" type="presOf" srcId="{814A93FC-AC8C-496C-A00B-9D41C813C70E}" destId="{7F43821B-A60F-45A8-9681-F79BD24A52CF}" srcOrd="0" destOrd="0" presId="urn:microsoft.com/office/officeart/2008/layout/LinedList"/>
    <dgm:cxn modelId="{55A4701C-31B0-45E2-AF91-FCE8984F943D}" type="presOf" srcId="{8C3F4DA6-C02C-4C2C-9514-D5AAD1020610}" destId="{93B88AD5-B21D-4890-B6B6-013F0BE6844B}" srcOrd="0" destOrd="0" presId="urn:microsoft.com/office/officeart/2008/layout/LinedList"/>
    <dgm:cxn modelId="{A5318621-4AE1-4344-9C38-CBBFAB08234E}" srcId="{8C3F4DA6-C02C-4C2C-9514-D5AAD1020610}" destId="{AF2F7F2A-EEC9-42E6-AC60-6ACABB4ACD3F}" srcOrd="6" destOrd="0" parTransId="{68C8BA10-9095-4BB9-8E76-E6CA3EAF27D4}" sibTransId="{5C5338FB-A37F-4964-8169-CA9844DD6A4F}"/>
    <dgm:cxn modelId="{0EDFDD25-7561-47A8-A371-57A0D10A44D4}" srcId="{8C3F4DA6-C02C-4C2C-9514-D5AAD1020610}" destId="{18C53036-EFCA-4531-BBB7-2F0BAF2CE403}" srcOrd="5" destOrd="0" parTransId="{48FBFCA2-3D09-4B66-A6B8-55955C39EEC9}" sibTransId="{397C3634-DA0C-4A95-8954-71318772583A}"/>
    <dgm:cxn modelId="{56D31943-4830-4EE6-A7C4-8DD8EDBF08B4}" type="presOf" srcId="{70531596-4A60-472B-BEB6-DAC0BED68BA2}" destId="{2B051195-C28C-4010-B878-30E3F35774D0}" srcOrd="0" destOrd="0" presId="urn:microsoft.com/office/officeart/2008/layout/LinedList"/>
    <dgm:cxn modelId="{65A4D345-C934-4ACE-ADB3-EC4912323CDD}" type="presOf" srcId="{18C53036-EFCA-4531-BBB7-2F0BAF2CE403}" destId="{059735A3-2287-404B-A4BC-85624E967FE6}" srcOrd="0" destOrd="0" presId="urn:microsoft.com/office/officeart/2008/layout/LinedList"/>
    <dgm:cxn modelId="{EF83B546-BE16-4E92-A7DD-FC74E6369D04}" type="presOf" srcId="{9E20DA1C-B16E-4EFC-85F8-BC4231578917}" destId="{82812343-0B05-44B1-8BA0-ABAD9061F33E}" srcOrd="0" destOrd="0" presId="urn:microsoft.com/office/officeart/2008/layout/LinedList"/>
    <dgm:cxn modelId="{43672479-63F4-47BD-8A7E-381651647926}" type="presOf" srcId="{AF2F7F2A-EEC9-42E6-AC60-6ACABB4ACD3F}" destId="{EC4A6167-E74D-4FA4-A63A-17A19E3C7A70}" srcOrd="0" destOrd="0" presId="urn:microsoft.com/office/officeart/2008/layout/LinedList"/>
    <dgm:cxn modelId="{2DCB8B88-A94B-4638-978B-CDE2F11E8D31}" srcId="{8C3F4DA6-C02C-4C2C-9514-D5AAD1020610}" destId="{85C87ECD-5737-49CE-9E67-F91A32C45E76}" srcOrd="2" destOrd="0" parTransId="{134E8679-E6C1-4A57-ABFE-DEB6BB73A0B8}" sibTransId="{27E74D6F-85FF-42CC-B382-0C80C95A68D5}"/>
    <dgm:cxn modelId="{7B05A689-63A0-4018-B5C0-3B008A07B77B}" type="presOf" srcId="{74C1D00D-E6A8-4613-8740-B50526845563}" destId="{43E3959A-40F3-446C-AAF8-758497E519B4}" srcOrd="0" destOrd="0" presId="urn:microsoft.com/office/officeart/2008/layout/LinedList"/>
    <dgm:cxn modelId="{80017A8B-7E18-4C54-9681-03AA9153BF25}" type="presOf" srcId="{85C87ECD-5737-49CE-9E67-F91A32C45E76}" destId="{9643C9CD-A9E8-469F-B8CD-CC71AFB2F3C4}" srcOrd="0" destOrd="0" presId="urn:microsoft.com/office/officeart/2008/layout/LinedList"/>
    <dgm:cxn modelId="{84E23D9A-41C2-40BA-9B2E-BE037B87C1AF}" srcId="{8C3F4DA6-C02C-4C2C-9514-D5AAD1020610}" destId="{814A93FC-AC8C-496C-A00B-9D41C813C70E}" srcOrd="4" destOrd="0" parTransId="{2FEFDDF8-0690-4219-9A0F-244D0142EE91}" sibTransId="{8D1E53A9-6807-4320-8161-D3D8CA655AC4}"/>
    <dgm:cxn modelId="{714DF6C0-D276-4825-879A-C609654A8944}" srcId="{8C3F4DA6-C02C-4C2C-9514-D5AAD1020610}" destId="{9E20DA1C-B16E-4EFC-85F8-BC4231578917}" srcOrd="1" destOrd="0" parTransId="{0766FF3F-39A0-4598-AFC0-30E6519A5750}" sibTransId="{9DC8D428-2AE4-455D-A54A-49F6547B932C}"/>
    <dgm:cxn modelId="{115430C4-CEC1-4647-8213-34A1334BD945}" type="presOf" srcId="{A6C046C7-CBA3-49BB-A1A7-93A6AFF6D5A4}" destId="{2A0B4CCE-1C23-4BFF-A2D4-01D11F3CAF12}" srcOrd="0" destOrd="0" presId="urn:microsoft.com/office/officeart/2008/layout/LinedList"/>
    <dgm:cxn modelId="{01F1E7C8-B9C7-432A-A1AD-18F3F5B42ADB}" srcId="{8C3F4DA6-C02C-4C2C-9514-D5AAD1020610}" destId="{70531596-4A60-472B-BEB6-DAC0BED68BA2}" srcOrd="7" destOrd="0" parTransId="{238E38CA-3C05-46D3-B37E-CF52E10423AE}" sibTransId="{DC001488-8292-4DCC-9D34-B16685E5476B}"/>
    <dgm:cxn modelId="{7445BED8-B441-47A0-84DD-542AB3E60B5F}" srcId="{8C3F4DA6-C02C-4C2C-9514-D5AAD1020610}" destId="{A6C046C7-CBA3-49BB-A1A7-93A6AFF6D5A4}" srcOrd="0" destOrd="0" parTransId="{14D0D8CC-4507-410C-89C9-BD2EADD47044}" sibTransId="{9C66C956-C017-4F35-A7AC-328A5D06A06A}"/>
    <dgm:cxn modelId="{F9025CFC-FAC6-4995-8699-CA49170E749D}" srcId="{8C3F4DA6-C02C-4C2C-9514-D5AAD1020610}" destId="{74C1D00D-E6A8-4613-8740-B50526845563}" srcOrd="3" destOrd="0" parTransId="{EA13C9D1-9B85-4340-8335-64D615568E39}" sibTransId="{6949F118-23AE-4CB6-8688-BA158B4FC917}"/>
    <dgm:cxn modelId="{E9BEBA79-755E-4898-AF7F-14E27D8B590A}" type="presParOf" srcId="{93B88AD5-B21D-4890-B6B6-013F0BE6844B}" destId="{0471A0EF-2ABF-4249-A7A9-B6A5C48EFEE6}" srcOrd="0" destOrd="0" presId="urn:microsoft.com/office/officeart/2008/layout/LinedList"/>
    <dgm:cxn modelId="{586DBA8C-76CC-4CE4-A505-D680E404AB5F}" type="presParOf" srcId="{93B88AD5-B21D-4890-B6B6-013F0BE6844B}" destId="{7B7062A5-2AC2-4D01-A2F9-772C87957CB7}" srcOrd="1" destOrd="0" presId="urn:microsoft.com/office/officeart/2008/layout/LinedList"/>
    <dgm:cxn modelId="{155884AC-3DB1-4665-865C-A31ECE566F18}" type="presParOf" srcId="{7B7062A5-2AC2-4D01-A2F9-772C87957CB7}" destId="{2A0B4CCE-1C23-4BFF-A2D4-01D11F3CAF12}" srcOrd="0" destOrd="0" presId="urn:microsoft.com/office/officeart/2008/layout/LinedList"/>
    <dgm:cxn modelId="{F077FD84-9A7C-4E6C-8FA2-4646F62A0FA5}" type="presParOf" srcId="{7B7062A5-2AC2-4D01-A2F9-772C87957CB7}" destId="{054A6EE6-39BD-44EE-9A4A-AA216D876BE6}" srcOrd="1" destOrd="0" presId="urn:microsoft.com/office/officeart/2008/layout/LinedList"/>
    <dgm:cxn modelId="{267F90D4-017A-429A-AA27-730EFD023008}" type="presParOf" srcId="{93B88AD5-B21D-4890-B6B6-013F0BE6844B}" destId="{02DE42C8-F1EB-485E-9F7E-26B5C9F94B3D}" srcOrd="2" destOrd="0" presId="urn:microsoft.com/office/officeart/2008/layout/LinedList"/>
    <dgm:cxn modelId="{007E242B-9F1A-4F2E-A49F-8E7C1A933F49}" type="presParOf" srcId="{93B88AD5-B21D-4890-B6B6-013F0BE6844B}" destId="{D23BC587-9E61-4450-86A3-1C75E4106D57}" srcOrd="3" destOrd="0" presId="urn:microsoft.com/office/officeart/2008/layout/LinedList"/>
    <dgm:cxn modelId="{D1B389A8-DE26-4856-8753-3C1A8A24F7C1}" type="presParOf" srcId="{D23BC587-9E61-4450-86A3-1C75E4106D57}" destId="{82812343-0B05-44B1-8BA0-ABAD9061F33E}" srcOrd="0" destOrd="0" presId="urn:microsoft.com/office/officeart/2008/layout/LinedList"/>
    <dgm:cxn modelId="{BC90774D-A0BC-496E-A476-1A88A2BDA067}" type="presParOf" srcId="{D23BC587-9E61-4450-86A3-1C75E4106D57}" destId="{092BB358-8654-4647-9F38-D5F3766D25E1}" srcOrd="1" destOrd="0" presId="urn:microsoft.com/office/officeart/2008/layout/LinedList"/>
    <dgm:cxn modelId="{BE72D3E1-79C2-49A4-84D4-D8F47CB042C9}" type="presParOf" srcId="{93B88AD5-B21D-4890-B6B6-013F0BE6844B}" destId="{8E8C0D51-6509-48B1-9471-069A4EE4C3D8}" srcOrd="4" destOrd="0" presId="urn:microsoft.com/office/officeart/2008/layout/LinedList"/>
    <dgm:cxn modelId="{ED304569-CAEE-4782-860F-2896EF7F3C80}" type="presParOf" srcId="{93B88AD5-B21D-4890-B6B6-013F0BE6844B}" destId="{699B857E-4EDB-44B7-BA7A-5B6B6558563D}" srcOrd="5" destOrd="0" presId="urn:microsoft.com/office/officeart/2008/layout/LinedList"/>
    <dgm:cxn modelId="{4FE2DAE0-0100-4240-97F1-38AF5AC70D48}" type="presParOf" srcId="{699B857E-4EDB-44B7-BA7A-5B6B6558563D}" destId="{9643C9CD-A9E8-469F-B8CD-CC71AFB2F3C4}" srcOrd="0" destOrd="0" presId="urn:microsoft.com/office/officeart/2008/layout/LinedList"/>
    <dgm:cxn modelId="{2AC6098B-E99E-4C03-A285-57F83809D4F0}" type="presParOf" srcId="{699B857E-4EDB-44B7-BA7A-5B6B6558563D}" destId="{EBF206BC-0889-413A-BFD6-5C2E5B32C338}" srcOrd="1" destOrd="0" presId="urn:microsoft.com/office/officeart/2008/layout/LinedList"/>
    <dgm:cxn modelId="{ADC006AC-7C54-4002-B8CF-5C2A8FA1CFED}" type="presParOf" srcId="{93B88AD5-B21D-4890-B6B6-013F0BE6844B}" destId="{94570B35-C7E5-4A2D-8F2A-9624A353B33A}" srcOrd="6" destOrd="0" presId="urn:microsoft.com/office/officeart/2008/layout/LinedList"/>
    <dgm:cxn modelId="{5293504E-F23A-49DE-88E3-010FA71AB18D}" type="presParOf" srcId="{93B88AD5-B21D-4890-B6B6-013F0BE6844B}" destId="{A1ABDF11-7C61-4C41-AD7A-8148E79E0A8D}" srcOrd="7" destOrd="0" presId="urn:microsoft.com/office/officeart/2008/layout/LinedList"/>
    <dgm:cxn modelId="{C08D59CE-1CC6-44E3-AF7A-357307C4F58C}" type="presParOf" srcId="{A1ABDF11-7C61-4C41-AD7A-8148E79E0A8D}" destId="{43E3959A-40F3-446C-AAF8-758497E519B4}" srcOrd="0" destOrd="0" presId="urn:microsoft.com/office/officeart/2008/layout/LinedList"/>
    <dgm:cxn modelId="{E205A006-C4FA-43F6-91B7-2399746F677E}" type="presParOf" srcId="{A1ABDF11-7C61-4C41-AD7A-8148E79E0A8D}" destId="{DC40AE8B-F7F3-4274-A280-90402BB4C532}" srcOrd="1" destOrd="0" presId="urn:microsoft.com/office/officeart/2008/layout/LinedList"/>
    <dgm:cxn modelId="{1B4B18A2-68B9-4A1A-8AC1-0273C51B6089}" type="presParOf" srcId="{93B88AD5-B21D-4890-B6B6-013F0BE6844B}" destId="{832F670E-8FA6-42F2-810A-8604237769C1}" srcOrd="8" destOrd="0" presId="urn:microsoft.com/office/officeart/2008/layout/LinedList"/>
    <dgm:cxn modelId="{87E3B57C-56F4-4DDE-A864-20DCB44F950D}" type="presParOf" srcId="{93B88AD5-B21D-4890-B6B6-013F0BE6844B}" destId="{A5631410-FBF0-477D-B579-39324DC91607}" srcOrd="9" destOrd="0" presId="urn:microsoft.com/office/officeart/2008/layout/LinedList"/>
    <dgm:cxn modelId="{4499D2B2-4341-4C37-8107-9177F8CA72F8}" type="presParOf" srcId="{A5631410-FBF0-477D-B579-39324DC91607}" destId="{7F43821B-A60F-45A8-9681-F79BD24A52CF}" srcOrd="0" destOrd="0" presId="urn:microsoft.com/office/officeart/2008/layout/LinedList"/>
    <dgm:cxn modelId="{CBE27ABF-F036-4E9C-8B18-42B67D3C336B}" type="presParOf" srcId="{A5631410-FBF0-477D-B579-39324DC91607}" destId="{24B19610-7E89-4BDD-B157-9049759BE6F3}" srcOrd="1" destOrd="0" presId="urn:microsoft.com/office/officeart/2008/layout/LinedList"/>
    <dgm:cxn modelId="{714AE07B-8E3F-46BD-8847-DDE266405CB1}" type="presParOf" srcId="{93B88AD5-B21D-4890-B6B6-013F0BE6844B}" destId="{8402B236-BB4E-490A-A86F-32D4FBC1E1D1}" srcOrd="10" destOrd="0" presId="urn:microsoft.com/office/officeart/2008/layout/LinedList"/>
    <dgm:cxn modelId="{B8A9A81A-252A-4A77-94E4-337A72239EFA}" type="presParOf" srcId="{93B88AD5-B21D-4890-B6B6-013F0BE6844B}" destId="{95CCA6C8-B97C-431A-8901-8BB7FDA4D105}" srcOrd="11" destOrd="0" presId="urn:microsoft.com/office/officeart/2008/layout/LinedList"/>
    <dgm:cxn modelId="{525F83F4-DC58-4618-BDDB-B8C71836433D}" type="presParOf" srcId="{95CCA6C8-B97C-431A-8901-8BB7FDA4D105}" destId="{059735A3-2287-404B-A4BC-85624E967FE6}" srcOrd="0" destOrd="0" presId="urn:microsoft.com/office/officeart/2008/layout/LinedList"/>
    <dgm:cxn modelId="{EB545A92-659D-489C-88A4-8DFF9937849D}" type="presParOf" srcId="{95CCA6C8-B97C-431A-8901-8BB7FDA4D105}" destId="{DE9013FA-610B-406B-8AF6-F068056E8999}" srcOrd="1" destOrd="0" presId="urn:microsoft.com/office/officeart/2008/layout/LinedList"/>
    <dgm:cxn modelId="{968C066A-2184-4F6E-B016-20FD59596AA0}" type="presParOf" srcId="{93B88AD5-B21D-4890-B6B6-013F0BE6844B}" destId="{3108BE39-43B7-47A6-824E-C3DBF2241E22}" srcOrd="12" destOrd="0" presId="urn:microsoft.com/office/officeart/2008/layout/LinedList"/>
    <dgm:cxn modelId="{0B35D69B-6624-452F-9D92-08DFC08E5ABC}" type="presParOf" srcId="{93B88AD5-B21D-4890-B6B6-013F0BE6844B}" destId="{F47CD0D0-A5A3-4EC0-BB65-3E4E5AA4A3C8}" srcOrd="13" destOrd="0" presId="urn:microsoft.com/office/officeart/2008/layout/LinedList"/>
    <dgm:cxn modelId="{5BFE50AB-C048-4645-9BC8-6AA3F9077C6B}" type="presParOf" srcId="{F47CD0D0-A5A3-4EC0-BB65-3E4E5AA4A3C8}" destId="{EC4A6167-E74D-4FA4-A63A-17A19E3C7A70}" srcOrd="0" destOrd="0" presId="urn:microsoft.com/office/officeart/2008/layout/LinedList"/>
    <dgm:cxn modelId="{9B7F98DB-CC52-4167-A6A9-9B1CD71451E1}" type="presParOf" srcId="{F47CD0D0-A5A3-4EC0-BB65-3E4E5AA4A3C8}" destId="{1DDE00E2-DAC7-4FB5-BA29-8F980BECEC25}" srcOrd="1" destOrd="0" presId="urn:microsoft.com/office/officeart/2008/layout/LinedList"/>
    <dgm:cxn modelId="{229ED9DB-14E9-470E-BD0A-E2A175C6ADB9}" type="presParOf" srcId="{93B88AD5-B21D-4890-B6B6-013F0BE6844B}" destId="{C8881AC7-2885-466A-9F4A-A1D5CD5A7BAB}" srcOrd="14" destOrd="0" presId="urn:microsoft.com/office/officeart/2008/layout/LinedList"/>
    <dgm:cxn modelId="{916581A6-17A4-4503-983C-A0D0538CB29A}" type="presParOf" srcId="{93B88AD5-B21D-4890-B6B6-013F0BE6844B}" destId="{05F145E4-E063-4D0E-94C0-F010DA939B4E}" srcOrd="15" destOrd="0" presId="urn:microsoft.com/office/officeart/2008/layout/LinedList"/>
    <dgm:cxn modelId="{5B84B7C9-15B6-4ECF-A24B-7ABFE12241C1}" type="presParOf" srcId="{05F145E4-E063-4D0E-94C0-F010DA939B4E}" destId="{2B051195-C28C-4010-B878-30E3F35774D0}" srcOrd="0" destOrd="0" presId="urn:microsoft.com/office/officeart/2008/layout/LinedList"/>
    <dgm:cxn modelId="{34A45011-E849-43F2-A384-2E371406B054}" type="presParOf" srcId="{05F145E4-E063-4D0E-94C0-F010DA939B4E}" destId="{A00B0846-A033-4079-9819-8F8840765C3A}" srcOrd="1" destOrd="0" presId="urn:microsoft.com/office/officeart/2008/layout/LinedList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471A0EF-2ABF-4249-A7A9-B6A5C48EFEE6}">
      <dsp:nvSpPr>
        <dsp:cNvPr id="0" name=""/>
        <dsp:cNvSpPr/>
      </dsp:nvSpPr>
      <dsp:spPr>
        <a:xfrm>
          <a:off x="0" y="0"/>
          <a:ext cx="3438906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0B4CCE-1C23-4BFF-A2D4-01D11F3CAF12}">
      <dsp:nvSpPr>
        <dsp:cNvPr id="0" name=""/>
        <dsp:cNvSpPr/>
      </dsp:nvSpPr>
      <dsp:spPr>
        <a:xfrm>
          <a:off x="0" y="0"/>
          <a:ext cx="3438906" cy="4009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/>
            <a:t>Front-end</a:t>
          </a:r>
          <a:endParaRPr lang="en-US" sz="1100" kern="1200" dirty="0"/>
        </a:p>
      </dsp:txBody>
      <dsp:txXfrm>
        <a:off x="0" y="0"/>
        <a:ext cx="3438906" cy="400907"/>
      </dsp:txXfrm>
    </dsp:sp>
    <dsp:sp modelId="{02DE42C8-F1EB-485E-9F7E-26B5C9F94B3D}">
      <dsp:nvSpPr>
        <dsp:cNvPr id="0" name=""/>
        <dsp:cNvSpPr/>
      </dsp:nvSpPr>
      <dsp:spPr>
        <a:xfrm>
          <a:off x="0" y="400907"/>
          <a:ext cx="3438906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2812343-0B05-44B1-8BA0-ABAD9061F33E}">
      <dsp:nvSpPr>
        <dsp:cNvPr id="0" name=""/>
        <dsp:cNvSpPr/>
      </dsp:nvSpPr>
      <dsp:spPr>
        <a:xfrm>
          <a:off x="0" y="400907"/>
          <a:ext cx="3438906" cy="4009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Contains two pages, which is the login page and media room page.</a:t>
          </a:r>
        </a:p>
      </dsp:txBody>
      <dsp:txXfrm>
        <a:off x="0" y="400907"/>
        <a:ext cx="3438906" cy="400907"/>
      </dsp:txXfrm>
    </dsp:sp>
    <dsp:sp modelId="{8E8C0D51-6509-48B1-9471-069A4EE4C3D8}">
      <dsp:nvSpPr>
        <dsp:cNvPr id="0" name=""/>
        <dsp:cNvSpPr/>
      </dsp:nvSpPr>
      <dsp:spPr>
        <a:xfrm>
          <a:off x="0" y="801814"/>
          <a:ext cx="3438906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43C9CD-A9E8-469F-B8CD-CC71AFB2F3C4}">
      <dsp:nvSpPr>
        <dsp:cNvPr id="0" name=""/>
        <dsp:cNvSpPr/>
      </dsp:nvSpPr>
      <dsp:spPr>
        <a:xfrm>
          <a:off x="0" y="801814"/>
          <a:ext cx="3438906" cy="4009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Pages use JavaScript to send requestsand listen to responses. And the</a:t>
          </a:r>
        </a:p>
      </dsp:txBody>
      <dsp:txXfrm>
        <a:off x="0" y="801814"/>
        <a:ext cx="3438906" cy="400907"/>
      </dsp:txXfrm>
    </dsp:sp>
    <dsp:sp modelId="{94570B35-C7E5-4A2D-8F2A-9624A353B33A}">
      <dsp:nvSpPr>
        <dsp:cNvPr id="0" name=""/>
        <dsp:cNvSpPr/>
      </dsp:nvSpPr>
      <dsp:spPr>
        <a:xfrm>
          <a:off x="0" y="1202721"/>
          <a:ext cx="3438906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E3959A-40F3-446C-AAF8-758497E519B4}">
      <dsp:nvSpPr>
        <dsp:cNvPr id="0" name=""/>
        <dsp:cNvSpPr/>
      </dsp:nvSpPr>
      <dsp:spPr>
        <a:xfrm>
          <a:off x="0" y="1202721"/>
          <a:ext cx="3438906" cy="4009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media player components load the media file from the path contained in</a:t>
          </a:r>
        </a:p>
      </dsp:txBody>
      <dsp:txXfrm>
        <a:off x="0" y="1202721"/>
        <a:ext cx="3438906" cy="400907"/>
      </dsp:txXfrm>
    </dsp:sp>
    <dsp:sp modelId="{832F670E-8FA6-42F2-810A-8604237769C1}">
      <dsp:nvSpPr>
        <dsp:cNvPr id="0" name=""/>
        <dsp:cNvSpPr/>
      </dsp:nvSpPr>
      <dsp:spPr>
        <a:xfrm>
          <a:off x="0" y="1603629"/>
          <a:ext cx="3438906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43821B-A60F-45A8-9681-F79BD24A52CF}">
      <dsp:nvSpPr>
        <dsp:cNvPr id="0" name=""/>
        <dsp:cNvSpPr/>
      </dsp:nvSpPr>
      <dsp:spPr>
        <a:xfrm>
          <a:off x="0" y="1603629"/>
          <a:ext cx="3438906" cy="4009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the response</a:t>
          </a:r>
        </a:p>
      </dsp:txBody>
      <dsp:txXfrm>
        <a:off x="0" y="1603629"/>
        <a:ext cx="3438906" cy="400907"/>
      </dsp:txXfrm>
    </dsp:sp>
    <dsp:sp modelId="{8402B236-BB4E-490A-A86F-32D4FBC1E1D1}">
      <dsp:nvSpPr>
        <dsp:cNvPr id="0" name=""/>
        <dsp:cNvSpPr/>
      </dsp:nvSpPr>
      <dsp:spPr>
        <a:xfrm>
          <a:off x="0" y="2004536"/>
          <a:ext cx="3438906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59735A3-2287-404B-A4BC-85624E967FE6}">
      <dsp:nvSpPr>
        <dsp:cNvPr id="0" name=""/>
        <dsp:cNvSpPr/>
      </dsp:nvSpPr>
      <dsp:spPr>
        <a:xfrm>
          <a:off x="0" y="2004536"/>
          <a:ext cx="3438906" cy="4009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/>
            <a:t>Back-end</a:t>
          </a:r>
          <a:endParaRPr lang="en-US" sz="1100" kern="1200"/>
        </a:p>
      </dsp:txBody>
      <dsp:txXfrm>
        <a:off x="0" y="2004536"/>
        <a:ext cx="3438906" cy="400907"/>
      </dsp:txXfrm>
    </dsp:sp>
    <dsp:sp modelId="{3108BE39-43B7-47A6-824E-C3DBF2241E22}">
      <dsp:nvSpPr>
        <dsp:cNvPr id="0" name=""/>
        <dsp:cNvSpPr/>
      </dsp:nvSpPr>
      <dsp:spPr>
        <a:xfrm>
          <a:off x="0" y="2405443"/>
          <a:ext cx="3438906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4A6167-E74D-4FA4-A63A-17A19E3C7A70}">
      <dsp:nvSpPr>
        <dsp:cNvPr id="0" name=""/>
        <dsp:cNvSpPr/>
      </dsp:nvSpPr>
      <dsp:spPr>
        <a:xfrm>
          <a:off x="0" y="2405443"/>
          <a:ext cx="3438906" cy="4009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Uses JavaScript framework to parse requests from front-end and query</a:t>
          </a:r>
        </a:p>
      </dsp:txBody>
      <dsp:txXfrm>
        <a:off x="0" y="2405443"/>
        <a:ext cx="3438906" cy="400907"/>
      </dsp:txXfrm>
    </dsp:sp>
    <dsp:sp modelId="{C8881AC7-2885-466A-9F4A-A1D5CD5A7BAB}">
      <dsp:nvSpPr>
        <dsp:cNvPr id="0" name=""/>
        <dsp:cNvSpPr/>
      </dsp:nvSpPr>
      <dsp:spPr>
        <a:xfrm>
          <a:off x="0" y="2806350"/>
          <a:ext cx="3438906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B051195-C28C-4010-B878-30E3F35774D0}">
      <dsp:nvSpPr>
        <dsp:cNvPr id="0" name=""/>
        <dsp:cNvSpPr/>
      </dsp:nvSpPr>
      <dsp:spPr>
        <a:xfrm>
          <a:off x="0" y="2806350"/>
          <a:ext cx="3438906" cy="4009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from database to authentic users orsend back a media list.</a:t>
          </a:r>
        </a:p>
      </dsp:txBody>
      <dsp:txXfrm>
        <a:off x="0" y="2806350"/>
        <a:ext cx="3438906" cy="40090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2021/5/10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tags" Target="../tags/tag14.xml"/><Relationship Id="rId3" Type="http://schemas.openxmlformats.org/officeDocument/2006/relationships/tags" Target="../tags/tag9.xml"/><Relationship Id="rId7" Type="http://schemas.openxmlformats.org/officeDocument/2006/relationships/tags" Target="../tags/tag13.xml"/><Relationship Id="rId12" Type="http://schemas.openxmlformats.org/officeDocument/2006/relationships/image" Target="../media/image2.jpeg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tags" Target="../tags/tag12.xml"/><Relationship Id="rId11" Type="http://schemas.openxmlformats.org/officeDocument/2006/relationships/image" Target="../media/image1.jpeg"/><Relationship Id="rId5" Type="http://schemas.openxmlformats.org/officeDocument/2006/relationships/tags" Target="../tags/tag11.xml"/><Relationship Id="rId10" Type="http://schemas.openxmlformats.org/officeDocument/2006/relationships/slideMaster" Target="../slideMasters/slideMaster1.xml"/><Relationship Id="rId4" Type="http://schemas.openxmlformats.org/officeDocument/2006/relationships/tags" Target="../tags/tag10.xml"/><Relationship Id="rId9" Type="http://schemas.openxmlformats.org/officeDocument/2006/relationships/tags" Target="../tags/tag15.xml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tags" Target="../tags/tag111.xml"/><Relationship Id="rId3" Type="http://schemas.openxmlformats.org/officeDocument/2006/relationships/tags" Target="../tags/tag106.xml"/><Relationship Id="rId7" Type="http://schemas.openxmlformats.org/officeDocument/2006/relationships/tags" Target="../tags/tag110.xml"/><Relationship Id="rId12" Type="http://schemas.openxmlformats.org/officeDocument/2006/relationships/slideMaster" Target="../slideMasters/slideMaster1.xml"/><Relationship Id="rId2" Type="http://schemas.openxmlformats.org/officeDocument/2006/relationships/tags" Target="../tags/tag105.xml"/><Relationship Id="rId1" Type="http://schemas.openxmlformats.org/officeDocument/2006/relationships/tags" Target="../tags/tag104.xml"/><Relationship Id="rId6" Type="http://schemas.openxmlformats.org/officeDocument/2006/relationships/tags" Target="../tags/tag109.xml"/><Relationship Id="rId11" Type="http://schemas.openxmlformats.org/officeDocument/2006/relationships/tags" Target="../tags/tag114.xml"/><Relationship Id="rId5" Type="http://schemas.openxmlformats.org/officeDocument/2006/relationships/tags" Target="../tags/tag108.xml"/><Relationship Id="rId10" Type="http://schemas.openxmlformats.org/officeDocument/2006/relationships/tags" Target="../tags/tag113.xml"/><Relationship Id="rId4" Type="http://schemas.openxmlformats.org/officeDocument/2006/relationships/tags" Target="../tags/tag107.xml"/><Relationship Id="rId9" Type="http://schemas.openxmlformats.org/officeDocument/2006/relationships/tags" Target="../tags/tag112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tags" Target="../tags/tag122.xml"/><Relationship Id="rId3" Type="http://schemas.openxmlformats.org/officeDocument/2006/relationships/tags" Target="../tags/tag117.xml"/><Relationship Id="rId7" Type="http://schemas.openxmlformats.org/officeDocument/2006/relationships/tags" Target="../tags/tag121.xml"/><Relationship Id="rId2" Type="http://schemas.openxmlformats.org/officeDocument/2006/relationships/tags" Target="../tags/tag116.xml"/><Relationship Id="rId1" Type="http://schemas.openxmlformats.org/officeDocument/2006/relationships/tags" Target="../tags/tag115.xml"/><Relationship Id="rId6" Type="http://schemas.openxmlformats.org/officeDocument/2006/relationships/tags" Target="../tags/tag120.xml"/><Relationship Id="rId11" Type="http://schemas.openxmlformats.org/officeDocument/2006/relationships/image" Target="../media/image3.jpeg"/><Relationship Id="rId5" Type="http://schemas.openxmlformats.org/officeDocument/2006/relationships/tags" Target="../tags/tag119.xml"/><Relationship Id="rId10" Type="http://schemas.openxmlformats.org/officeDocument/2006/relationships/image" Target="../media/image1.jpeg"/><Relationship Id="rId4" Type="http://schemas.openxmlformats.org/officeDocument/2006/relationships/tags" Target="../tags/tag118.xml"/><Relationship Id="rId9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tags" Target="../tags/tag130.xml"/><Relationship Id="rId3" Type="http://schemas.openxmlformats.org/officeDocument/2006/relationships/tags" Target="../tags/tag125.xml"/><Relationship Id="rId7" Type="http://schemas.openxmlformats.org/officeDocument/2006/relationships/tags" Target="../tags/tag129.xml"/><Relationship Id="rId2" Type="http://schemas.openxmlformats.org/officeDocument/2006/relationships/tags" Target="../tags/tag124.xml"/><Relationship Id="rId1" Type="http://schemas.openxmlformats.org/officeDocument/2006/relationships/tags" Target="../tags/tag123.xml"/><Relationship Id="rId6" Type="http://schemas.openxmlformats.org/officeDocument/2006/relationships/tags" Target="../tags/tag128.xml"/><Relationship Id="rId11" Type="http://schemas.openxmlformats.org/officeDocument/2006/relationships/slideMaster" Target="../slideMasters/slideMaster1.xml"/><Relationship Id="rId5" Type="http://schemas.openxmlformats.org/officeDocument/2006/relationships/tags" Target="../tags/tag127.xml"/><Relationship Id="rId10" Type="http://schemas.openxmlformats.org/officeDocument/2006/relationships/tags" Target="../tags/tag132.xml"/><Relationship Id="rId4" Type="http://schemas.openxmlformats.org/officeDocument/2006/relationships/tags" Target="../tags/tag126.xml"/><Relationship Id="rId9" Type="http://schemas.openxmlformats.org/officeDocument/2006/relationships/tags" Target="../tags/tag131.xml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tags" Target="../tags/tag140.xml"/><Relationship Id="rId13" Type="http://schemas.openxmlformats.org/officeDocument/2006/relationships/slideMaster" Target="../slideMasters/slideMaster1.xml"/><Relationship Id="rId3" Type="http://schemas.openxmlformats.org/officeDocument/2006/relationships/tags" Target="../tags/tag135.xml"/><Relationship Id="rId7" Type="http://schemas.openxmlformats.org/officeDocument/2006/relationships/tags" Target="../tags/tag139.xml"/><Relationship Id="rId12" Type="http://schemas.openxmlformats.org/officeDocument/2006/relationships/tags" Target="../tags/tag144.xml"/><Relationship Id="rId2" Type="http://schemas.openxmlformats.org/officeDocument/2006/relationships/tags" Target="../tags/tag134.xml"/><Relationship Id="rId1" Type="http://schemas.openxmlformats.org/officeDocument/2006/relationships/tags" Target="../tags/tag133.xml"/><Relationship Id="rId6" Type="http://schemas.openxmlformats.org/officeDocument/2006/relationships/tags" Target="../tags/tag138.xml"/><Relationship Id="rId11" Type="http://schemas.openxmlformats.org/officeDocument/2006/relationships/tags" Target="../tags/tag143.xml"/><Relationship Id="rId5" Type="http://schemas.openxmlformats.org/officeDocument/2006/relationships/tags" Target="../tags/tag137.xml"/><Relationship Id="rId10" Type="http://schemas.openxmlformats.org/officeDocument/2006/relationships/tags" Target="../tags/tag142.xml"/><Relationship Id="rId4" Type="http://schemas.openxmlformats.org/officeDocument/2006/relationships/tags" Target="../tags/tag136.xml"/><Relationship Id="rId9" Type="http://schemas.openxmlformats.org/officeDocument/2006/relationships/tags" Target="../tags/tag141.xml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tags" Target="../tags/tag152.xml"/><Relationship Id="rId13" Type="http://schemas.openxmlformats.org/officeDocument/2006/relationships/tags" Target="../tags/tag157.xml"/><Relationship Id="rId3" Type="http://schemas.openxmlformats.org/officeDocument/2006/relationships/tags" Target="../tags/tag147.xml"/><Relationship Id="rId7" Type="http://schemas.openxmlformats.org/officeDocument/2006/relationships/tags" Target="../tags/tag151.xml"/><Relationship Id="rId12" Type="http://schemas.openxmlformats.org/officeDocument/2006/relationships/tags" Target="../tags/tag156.xml"/><Relationship Id="rId2" Type="http://schemas.openxmlformats.org/officeDocument/2006/relationships/tags" Target="../tags/tag146.xml"/><Relationship Id="rId1" Type="http://schemas.openxmlformats.org/officeDocument/2006/relationships/tags" Target="../tags/tag145.xml"/><Relationship Id="rId6" Type="http://schemas.openxmlformats.org/officeDocument/2006/relationships/tags" Target="../tags/tag150.xml"/><Relationship Id="rId11" Type="http://schemas.openxmlformats.org/officeDocument/2006/relationships/tags" Target="../tags/tag155.xml"/><Relationship Id="rId5" Type="http://schemas.openxmlformats.org/officeDocument/2006/relationships/tags" Target="../tags/tag149.xml"/><Relationship Id="rId10" Type="http://schemas.openxmlformats.org/officeDocument/2006/relationships/tags" Target="../tags/tag154.xml"/><Relationship Id="rId4" Type="http://schemas.openxmlformats.org/officeDocument/2006/relationships/tags" Target="../tags/tag148.xml"/><Relationship Id="rId9" Type="http://schemas.openxmlformats.org/officeDocument/2006/relationships/tags" Target="../tags/tag153.xml"/><Relationship Id="rId14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tags" Target="../tags/tag165.xml"/><Relationship Id="rId13" Type="http://schemas.openxmlformats.org/officeDocument/2006/relationships/tags" Target="../tags/tag170.xml"/><Relationship Id="rId3" Type="http://schemas.openxmlformats.org/officeDocument/2006/relationships/tags" Target="../tags/tag160.xml"/><Relationship Id="rId7" Type="http://schemas.openxmlformats.org/officeDocument/2006/relationships/tags" Target="../tags/tag164.xml"/><Relationship Id="rId12" Type="http://schemas.openxmlformats.org/officeDocument/2006/relationships/tags" Target="../tags/tag169.xml"/><Relationship Id="rId2" Type="http://schemas.openxmlformats.org/officeDocument/2006/relationships/tags" Target="../tags/tag159.xml"/><Relationship Id="rId1" Type="http://schemas.openxmlformats.org/officeDocument/2006/relationships/tags" Target="../tags/tag158.xml"/><Relationship Id="rId6" Type="http://schemas.openxmlformats.org/officeDocument/2006/relationships/tags" Target="../tags/tag163.xml"/><Relationship Id="rId11" Type="http://schemas.openxmlformats.org/officeDocument/2006/relationships/tags" Target="../tags/tag168.xml"/><Relationship Id="rId5" Type="http://schemas.openxmlformats.org/officeDocument/2006/relationships/tags" Target="../tags/tag162.xml"/><Relationship Id="rId10" Type="http://schemas.openxmlformats.org/officeDocument/2006/relationships/tags" Target="../tags/tag167.xml"/><Relationship Id="rId4" Type="http://schemas.openxmlformats.org/officeDocument/2006/relationships/tags" Target="../tags/tag161.xml"/><Relationship Id="rId9" Type="http://schemas.openxmlformats.org/officeDocument/2006/relationships/tags" Target="../tags/tag166.xml"/><Relationship Id="rId14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tags" Target="../tags/tag178.xml"/><Relationship Id="rId13" Type="http://schemas.openxmlformats.org/officeDocument/2006/relationships/tags" Target="../tags/tag183.xml"/><Relationship Id="rId3" Type="http://schemas.openxmlformats.org/officeDocument/2006/relationships/tags" Target="../tags/tag173.xml"/><Relationship Id="rId7" Type="http://schemas.openxmlformats.org/officeDocument/2006/relationships/tags" Target="../tags/tag177.xml"/><Relationship Id="rId12" Type="http://schemas.openxmlformats.org/officeDocument/2006/relationships/tags" Target="../tags/tag182.xml"/><Relationship Id="rId2" Type="http://schemas.openxmlformats.org/officeDocument/2006/relationships/tags" Target="../tags/tag172.xml"/><Relationship Id="rId1" Type="http://schemas.openxmlformats.org/officeDocument/2006/relationships/tags" Target="../tags/tag171.xml"/><Relationship Id="rId6" Type="http://schemas.openxmlformats.org/officeDocument/2006/relationships/tags" Target="../tags/tag176.xml"/><Relationship Id="rId11" Type="http://schemas.openxmlformats.org/officeDocument/2006/relationships/tags" Target="../tags/tag181.xml"/><Relationship Id="rId5" Type="http://schemas.openxmlformats.org/officeDocument/2006/relationships/tags" Target="../tags/tag175.xml"/><Relationship Id="rId10" Type="http://schemas.openxmlformats.org/officeDocument/2006/relationships/tags" Target="../tags/tag180.xml"/><Relationship Id="rId4" Type="http://schemas.openxmlformats.org/officeDocument/2006/relationships/tags" Target="../tags/tag174.xml"/><Relationship Id="rId9" Type="http://schemas.openxmlformats.org/officeDocument/2006/relationships/tags" Target="../tags/tag179.xml"/><Relationship Id="rId14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tags" Target="../tags/tag191.xml"/><Relationship Id="rId13" Type="http://schemas.openxmlformats.org/officeDocument/2006/relationships/tags" Target="../tags/tag196.xml"/><Relationship Id="rId3" Type="http://schemas.openxmlformats.org/officeDocument/2006/relationships/tags" Target="../tags/tag186.xml"/><Relationship Id="rId7" Type="http://schemas.openxmlformats.org/officeDocument/2006/relationships/tags" Target="../tags/tag190.xml"/><Relationship Id="rId12" Type="http://schemas.openxmlformats.org/officeDocument/2006/relationships/tags" Target="../tags/tag195.xml"/><Relationship Id="rId2" Type="http://schemas.openxmlformats.org/officeDocument/2006/relationships/tags" Target="../tags/tag185.xml"/><Relationship Id="rId16" Type="http://schemas.openxmlformats.org/officeDocument/2006/relationships/slideMaster" Target="../slideMasters/slideMaster1.xml"/><Relationship Id="rId1" Type="http://schemas.openxmlformats.org/officeDocument/2006/relationships/tags" Target="../tags/tag184.xml"/><Relationship Id="rId6" Type="http://schemas.openxmlformats.org/officeDocument/2006/relationships/tags" Target="../tags/tag189.xml"/><Relationship Id="rId11" Type="http://schemas.openxmlformats.org/officeDocument/2006/relationships/tags" Target="../tags/tag194.xml"/><Relationship Id="rId5" Type="http://schemas.openxmlformats.org/officeDocument/2006/relationships/tags" Target="../tags/tag188.xml"/><Relationship Id="rId15" Type="http://schemas.openxmlformats.org/officeDocument/2006/relationships/tags" Target="../tags/tag198.xml"/><Relationship Id="rId10" Type="http://schemas.openxmlformats.org/officeDocument/2006/relationships/tags" Target="../tags/tag193.xml"/><Relationship Id="rId4" Type="http://schemas.openxmlformats.org/officeDocument/2006/relationships/tags" Target="../tags/tag187.xml"/><Relationship Id="rId9" Type="http://schemas.openxmlformats.org/officeDocument/2006/relationships/tags" Target="../tags/tag192.xml"/><Relationship Id="rId14" Type="http://schemas.openxmlformats.org/officeDocument/2006/relationships/tags" Target="../tags/tag197.xml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tags" Target="../tags/tag206.xml"/><Relationship Id="rId13" Type="http://schemas.openxmlformats.org/officeDocument/2006/relationships/slideMaster" Target="../slideMasters/slideMaster1.xml"/><Relationship Id="rId3" Type="http://schemas.openxmlformats.org/officeDocument/2006/relationships/tags" Target="../tags/tag201.xml"/><Relationship Id="rId7" Type="http://schemas.openxmlformats.org/officeDocument/2006/relationships/tags" Target="../tags/tag205.xml"/><Relationship Id="rId12" Type="http://schemas.openxmlformats.org/officeDocument/2006/relationships/tags" Target="../tags/tag210.xml"/><Relationship Id="rId2" Type="http://schemas.openxmlformats.org/officeDocument/2006/relationships/tags" Target="../tags/tag200.xml"/><Relationship Id="rId1" Type="http://schemas.openxmlformats.org/officeDocument/2006/relationships/tags" Target="../tags/tag199.xml"/><Relationship Id="rId6" Type="http://schemas.openxmlformats.org/officeDocument/2006/relationships/tags" Target="../tags/tag204.xml"/><Relationship Id="rId11" Type="http://schemas.openxmlformats.org/officeDocument/2006/relationships/tags" Target="../tags/tag209.xml"/><Relationship Id="rId5" Type="http://schemas.openxmlformats.org/officeDocument/2006/relationships/tags" Target="../tags/tag203.xml"/><Relationship Id="rId10" Type="http://schemas.openxmlformats.org/officeDocument/2006/relationships/tags" Target="../tags/tag208.xml"/><Relationship Id="rId4" Type="http://schemas.openxmlformats.org/officeDocument/2006/relationships/tags" Target="../tags/tag202.xml"/><Relationship Id="rId9" Type="http://schemas.openxmlformats.org/officeDocument/2006/relationships/tags" Target="../tags/tag207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tags" Target="../tags/tag23.xml"/><Relationship Id="rId13" Type="http://schemas.openxmlformats.org/officeDocument/2006/relationships/slideMaster" Target="../slideMasters/slideMaster1.xml"/><Relationship Id="rId3" Type="http://schemas.openxmlformats.org/officeDocument/2006/relationships/tags" Target="../tags/tag18.xml"/><Relationship Id="rId7" Type="http://schemas.openxmlformats.org/officeDocument/2006/relationships/tags" Target="../tags/tag22.xml"/><Relationship Id="rId12" Type="http://schemas.openxmlformats.org/officeDocument/2006/relationships/tags" Target="../tags/tag27.xml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6" Type="http://schemas.openxmlformats.org/officeDocument/2006/relationships/tags" Target="../tags/tag21.xml"/><Relationship Id="rId11" Type="http://schemas.openxmlformats.org/officeDocument/2006/relationships/tags" Target="../tags/tag26.xml"/><Relationship Id="rId5" Type="http://schemas.openxmlformats.org/officeDocument/2006/relationships/tags" Target="../tags/tag20.xml"/><Relationship Id="rId10" Type="http://schemas.openxmlformats.org/officeDocument/2006/relationships/tags" Target="../tags/tag25.xml"/><Relationship Id="rId4" Type="http://schemas.openxmlformats.org/officeDocument/2006/relationships/tags" Target="../tags/tag19.xml"/><Relationship Id="rId9" Type="http://schemas.openxmlformats.org/officeDocument/2006/relationships/tags" Target="../tags/tag24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tags" Target="../tags/tag35.xml"/><Relationship Id="rId3" Type="http://schemas.openxmlformats.org/officeDocument/2006/relationships/tags" Target="../tags/tag30.xml"/><Relationship Id="rId7" Type="http://schemas.openxmlformats.org/officeDocument/2006/relationships/tags" Target="../tags/tag34.xml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6" Type="http://schemas.openxmlformats.org/officeDocument/2006/relationships/tags" Target="../tags/tag33.xml"/><Relationship Id="rId11" Type="http://schemas.openxmlformats.org/officeDocument/2006/relationships/image" Target="../media/image2.jpeg"/><Relationship Id="rId5" Type="http://schemas.openxmlformats.org/officeDocument/2006/relationships/tags" Target="../tags/tag32.xml"/><Relationship Id="rId10" Type="http://schemas.openxmlformats.org/officeDocument/2006/relationships/image" Target="../media/image1.jpeg"/><Relationship Id="rId4" Type="http://schemas.openxmlformats.org/officeDocument/2006/relationships/tags" Target="../tags/tag31.xml"/><Relationship Id="rId9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tags" Target="../tags/tag43.xml"/><Relationship Id="rId13" Type="http://schemas.openxmlformats.org/officeDocument/2006/relationships/tags" Target="../tags/tag48.xml"/><Relationship Id="rId3" Type="http://schemas.openxmlformats.org/officeDocument/2006/relationships/tags" Target="../tags/tag38.xml"/><Relationship Id="rId7" Type="http://schemas.openxmlformats.org/officeDocument/2006/relationships/tags" Target="../tags/tag42.xml"/><Relationship Id="rId12" Type="http://schemas.openxmlformats.org/officeDocument/2006/relationships/tags" Target="../tags/tag47.xml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6" Type="http://schemas.openxmlformats.org/officeDocument/2006/relationships/tags" Target="../tags/tag41.xml"/><Relationship Id="rId11" Type="http://schemas.openxmlformats.org/officeDocument/2006/relationships/tags" Target="../tags/tag46.xml"/><Relationship Id="rId5" Type="http://schemas.openxmlformats.org/officeDocument/2006/relationships/tags" Target="../tags/tag40.xml"/><Relationship Id="rId10" Type="http://schemas.openxmlformats.org/officeDocument/2006/relationships/tags" Target="../tags/tag45.xml"/><Relationship Id="rId4" Type="http://schemas.openxmlformats.org/officeDocument/2006/relationships/tags" Target="../tags/tag39.xml"/><Relationship Id="rId9" Type="http://schemas.openxmlformats.org/officeDocument/2006/relationships/tags" Target="../tags/tag44.xml"/><Relationship Id="rId1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tags" Target="../tags/tag56.xml"/><Relationship Id="rId13" Type="http://schemas.openxmlformats.org/officeDocument/2006/relationships/tags" Target="../tags/tag61.xml"/><Relationship Id="rId3" Type="http://schemas.openxmlformats.org/officeDocument/2006/relationships/tags" Target="../tags/tag51.xml"/><Relationship Id="rId7" Type="http://schemas.openxmlformats.org/officeDocument/2006/relationships/tags" Target="../tags/tag55.xml"/><Relationship Id="rId12" Type="http://schemas.openxmlformats.org/officeDocument/2006/relationships/tags" Target="../tags/tag60.xml"/><Relationship Id="rId2" Type="http://schemas.openxmlformats.org/officeDocument/2006/relationships/tags" Target="../tags/tag50.xml"/><Relationship Id="rId16" Type="http://schemas.openxmlformats.org/officeDocument/2006/relationships/slideMaster" Target="../slideMasters/slideMaster1.xml"/><Relationship Id="rId1" Type="http://schemas.openxmlformats.org/officeDocument/2006/relationships/tags" Target="../tags/tag49.xml"/><Relationship Id="rId6" Type="http://schemas.openxmlformats.org/officeDocument/2006/relationships/tags" Target="../tags/tag54.xml"/><Relationship Id="rId11" Type="http://schemas.openxmlformats.org/officeDocument/2006/relationships/tags" Target="../tags/tag59.xml"/><Relationship Id="rId5" Type="http://schemas.openxmlformats.org/officeDocument/2006/relationships/tags" Target="../tags/tag53.xml"/><Relationship Id="rId15" Type="http://schemas.openxmlformats.org/officeDocument/2006/relationships/tags" Target="../tags/tag63.xml"/><Relationship Id="rId10" Type="http://schemas.openxmlformats.org/officeDocument/2006/relationships/tags" Target="../tags/tag58.xml"/><Relationship Id="rId4" Type="http://schemas.openxmlformats.org/officeDocument/2006/relationships/tags" Target="../tags/tag52.xml"/><Relationship Id="rId9" Type="http://schemas.openxmlformats.org/officeDocument/2006/relationships/tags" Target="../tags/tag57.xml"/><Relationship Id="rId14" Type="http://schemas.openxmlformats.org/officeDocument/2006/relationships/tags" Target="../tags/tag62.xml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1.xml"/><Relationship Id="rId3" Type="http://schemas.openxmlformats.org/officeDocument/2006/relationships/tags" Target="../tags/tag66.xml"/><Relationship Id="rId7" Type="http://schemas.openxmlformats.org/officeDocument/2006/relationships/tags" Target="../tags/tag70.xml"/><Relationship Id="rId2" Type="http://schemas.openxmlformats.org/officeDocument/2006/relationships/tags" Target="../tags/tag65.xml"/><Relationship Id="rId1" Type="http://schemas.openxmlformats.org/officeDocument/2006/relationships/tags" Target="../tags/tag64.xml"/><Relationship Id="rId6" Type="http://schemas.openxmlformats.org/officeDocument/2006/relationships/tags" Target="../tags/tag69.xml"/><Relationship Id="rId5" Type="http://schemas.openxmlformats.org/officeDocument/2006/relationships/tags" Target="../tags/tag68.xml"/><Relationship Id="rId10" Type="http://schemas.openxmlformats.org/officeDocument/2006/relationships/image" Target="../media/image2.jpeg"/><Relationship Id="rId4" Type="http://schemas.openxmlformats.org/officeDocument/2006/relationships/tags" Target="../tags/tag67.xml"/><Relationship Id="rId9" Type="http://schemas.openxmlformats.org/officeDocument/2006/relationships/image" Target="../media/image1.jpe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73.xml"/><Relationship Id="rId2" Type="http://schemas.openxmlformats.org/officeDocument/2006/relationships/tags" Target="../tags/tag72.xml"/><Relationship Id="rId1" Type="http://schemas.openxmlformats.org/officeDocument/2006/relationships/tags" Target="../tags/tag71.xml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tags" Target="../tags/tag81.xml"/><Relationship Id="rId13" Type="http://schemas.openxmlformats.org/officeDocument/2006/relationships/tags" Target="../tags/tag86.xml"/><Relationship Id="rId3" Type="http://schemas.openxmlformats.org/officeDocument/2006/relationships/tags" Target="../tags/tag76.xml"/><Relationship Id="rId7" Type="http://schemas.openxmlformats.org/officeDocument/2006/relationships/tags" Target="../tags/tag80.xml"/><Relationship Id="rId12" Type="http://schemas.openxmlformats.org/officeDocument/2006/relationships/tags" Target="../tags/tag85.xml"/><Relationship Id="rId2" Type="http://schemas.openxmlformats.org/officeDocument/2006/relationships/tags" Target="../tags/tag75.xml"/><Relationship Id="rId1" Type="http://schemas.openxmlformats.org/officeDocument/2006/relationships/tags" Target="../tags/tag74.xml"/><Relationship Id="rId6" Type="http://schemas.openxmlformats.org/officeDocument/2006/relationships/tags" Target="../tags/tag79.xml"/><Relationship Id="rId11" Type="http://schemas.openxmlformats.org/officeDocument/2006/relationships/tags" Target="../tags/tag84.xml"/><Relationship Id="rId5" Type="http://schemas.openxmlformats.org/officeDocument/2006/relationships/tags" Target="../tags/tag78.xml"/><Relationship Id="rId10" Type="http://schemas.openxmlformats.org/officeDocument/2006/relationships/tags" Target="../tags/tag83.xml"/><Relationship Id="rId4" Type="http://schemas.openxmlformats.org/officeDocument/2006/relationships/tags" Target="../tags/tag77.xml"/><Relationship Id="rId9" Type="http://schemas.openxmlformats.org/officeDocument/2006/relationships/tags" Target="../tags/tag82.xml"/><Relationship Id="rId1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tags" Target="../tags/tag94.xml"/><Relationship Id="rId13" Type="http://schemas.openxmlformats.org/officeDocument/2006/relationships/tags" Target="../tags/tag99.xml"/><Relationship Id="rId18" Type="http://schemas.openxmlformats.org/officeDocument/2006/relationships/slideMaster" Target="../slideMasters/slideMaster1.xml"/><Relationship Id="rId3" Type="http://schemas.openxmlformats.org/officeDocument/2006/relationships/tags" Target="../tags/tag89.xml"/><Relationship Id="rId7" Type="http://schemas.openxmlformats.org/officeDocument/2006/relationships/tags" Target="../tags/tag93.xml"/><Relationship Id="rId12" Type="http://schemas.openxmlformats.org/officeDocument/2006/relationships/tags" Target="../tags/tag98.xml"/><Relationship Id="rId17" Type="http://schemas.openxmlformats.org/officeDocument/2006/relationships/tags" Target="../tags/tag103.xml"/><Relationship Id="rId2" Type="http://schemas.openxmlformats.org/officeDocument/2006/relationships/tags" Target="../tags/tag88.xml"/><Relationship Id="rId16" Type="http://schemas.openxmlformats.org/officeDocument/2006/relationships/tags" Target="../tags/tag102.xml"/><Relationship Id="rId1" Type="http://schemas.openxmlformats.org/officeDocument/2006/relationships/tags" Target="../tags/tag87.xml"/><Relationship Id="rId6" Type="http://schemas.openxmlformats.org/officeDocument/2006/relationships/tags" Target="../tags/tag92.xml"/><Relationship Id="rId11" Type="http://schemas.openxmlformats.org/officeDocument/2006/relationships/tags" Target="../tags/tag97.xml"/><Relationship Id="rId5" Type="http://schemas.openxmlformats.org/officeDocument/2006/relationships/tags" Target="../tags/tag91.xml"/><Relationship Id="rId15" Type="http://schemas.openxmlformats.org/officeDocument/2006/relationships/tags" Target="../tags/tag101.xml"/><Relationship Id="rId10" Type="http://schemas.openxmlformats.org/officeDocument/2006/relationships/tags" Target="../tags/tag96.xml"/><Relationship Id="rId4" Type="http://schemas.openxmlformats.org/officeDocument/2006/relationships/tags" Target="../tags/tag90.xml"/><Relationship Id="rId9" Type="http://schemas.openxmlformats.org/officeDocument/2006/relationships/tags" Target="../tags/tag95.xml"/><Relationship Id="rId14" Type="http://schemas.openxmlformats.org/officeDocument/2006/relationships/tags" Target="../tags/tag100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/>
          <a:srcRect/>
          <a:stretch>
            <a:fillRect/>
          </a:stretch>
        </p:blipFill>
        <p:spPr>
          <a:xfrm>
            <a:off x="0" y="0"/>
            <a:ext cx="6506845" cy="6858000"/>
          </a:xfrm>
          <a:custGeom>
            <a:avLst/>
            <a:gdLst>
              <a:gd name="connsiteX0" fmla="*/ 0 w 6506934"/>
              <a:gd name="connsiteY0" fmla="*/ 0 h 6857999"/>
              <a:gd name="connsiteX1" fmla="*/ 6506934 w 6506934"/>
              <a:gd name="connsiteY1" fmla="*/ 0 h 6857999"/>
              <a:gd name="connsiteX2" fmla="*/ 6506934 w 6506934"/>
              <a:gd name="connsiteY2" fmla="*/ 6857999 h 6857999"/>
              <a:gd name="connsiteX3" fmla="*/ 0 w 6506934"/>
              <a:gd name="connsiteY3" fmla="*/ 6857999 h 6857999"/>
              <a:gd name="connsiteX4" fmla="*/ 0 w 6506934"/>
              <a:gd name="connsiteY4" fmla="*/ 0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06934" h="6857999">
                <a:moveTo>
                  <a:pt x="0" y="0"/>
                </a:moveTo>
                <a:lnTo>
                  <a:pt x="6506934" y="0"/>
                </a:lnTo>
                <a:lnTo>
                  <a:pt x="6506934" y="6857999"/>
                </a:lnTo>
                <a:lnTo>
                  <a:pt x="0" y="6857999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/>
          <a:srcRect/>
          <a:stretch>
            <a:fillRect/>
          </a:stretch>
        </p:blipFill>
        <p:spPr>
          <a:xfrm>
            <a:off x="6506845" y="0"/>
            <a:ext cx="5685155" cy="6858000"/>
          </a:xfrm>
          <a:custGeom>
            <a:avLst/>
            <a:gdLst>
              <a:gd name="connsiteX0" fmla="*/ 0 w 4617720"/>
              <a:gd name="connsiteY0" fmla="*/ 0 h 6857999"/>
              <a:gd name="connsiteX1" fmla="*/ 4617720 w 4617720"/>
              <a:gd name="connsiteY1" fmla="*/ 0 h 6857999"/>
              <a:gd name="connsiteX2" fmla="*/ 4617720 w 4617720"/>
              <a:gd name="connsiteY2" fmla="*/ 6857999 h 6857999"/>
              <a:gd name="connsiteX3" fmla="*/ 0 w 4617720"/>
              <a:gd name="connsiteY3" fmla="*/ 6857999 h 6857999"/>
              <a:gd name="connsiteX4" fmla="*/ 0 w 4617720"/>
              <a:gd name="connsiteY4" fmla="*/ 0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17720" h="6857999">
                <a:moveTo>
                  <a:pt x="0" y="0"/>
                </a:moveTo>
                <a:lnTo>
                  <a:pt x="4617720" y="0"/>
                </a:lnTo>
                <a:lnTo>
                  <a:pt x="4617720" y="6857999"/>
                </a:lnTo>
                <a:lnTo>
                  <a:pt x="0" y="6857999"/>
                </a:lnTo>
                <a:lnTo>
                  <a:pt x="0" y="0"/>
                </a:lnTo>
                <a:close/>
              </a:path>
            </a:pathLst>
          </a:custGeom>
        </p:spPr>
      </p:pic>
      <p:cxnSp>
        <p:nvCxnSpPr>
          <p:cNvPr id="21" name="直接连接符 20"/>
          <p:cNvCxnSpPr/>
          <p:nvPr>
            <p:custDataLst>
              <p:tags r:id="rId3"/>
            </p:custDataLst>
          </p:nvPr>
        </p:nvCxnSpPr>
        <p:spPr>
          <a:xfrm>
            <a:off x="10219117" y="2578477"/>
            <a:ext cx="670560" cy="0"/>
          </a:xfrm>
          <a:prstGeom prst="line">
            <a:avLst/>
          </a:prstGeom>
          <a:ln w="4445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760FBDFE-C587-4B4C-A407-44438C67B59E}" type="datetimeFigureOut">
              <a:rPr lang="zh-CN" altLang="en-US" smtClean="0"/>
              <a:t>2021/5/10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7"/>
            </p:custDataLst>
          </p:nvPr>
        </p:nvSpPr>
        <p:spPr>
          <a:xfrm>
            <a:off x="5016500" y="2701925"/>
            <a:ext cx="6489065" cy="959485"/>
          </a:xfrm>
        </p:spPr>
        <p:txBody>
          <a:bodyPr lIns="90000" tIns="46800" rIns="90000" bIns="0" anchor="b" anchorCtr="0">
            <a:normAutofit/>
          </a:bodyPr>
          <a:lstStyle>
            <a:lvl1pPr algn="r">
              <a:defRPr sz="5400" spc="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8"/>
            </p:custDataLst>
          </p:nvPr>
        </p:nvSpPr>
        <p:spPr>
          <a:xfrm>
            <a:off x="5016500" y="3698875"/>
            <a:ext cx="6489065" cy="568960"/>
          </a:xfrm>
        </p:spPr>
        <p:txBody>
          <a:bodyPr lIns="90000" tIns="0" rIns="90000" bIns="46800">
            <a:normAutofit/>
          </a:bodyPr>
          <a:lstStyle>
            <a:lvl1pPr marL="0" indent="0" algn="r" eaLnBrk="1" fontAlgn="auto" latinLnBrk="0" hangingPunct="1">
              <a:lnSpc>
                <a:spcPct val="100000"/>
              </a:lnSpc>
              <a:buNone/>
              <a:defRPr sz="240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3" hasCustomPrompt="1"/>
            <p:custDataLst>
              <p:tags r:id="rId9"/>
            </p:custDataLst>
          </p:nvPr>
        </p:nvSpPr>
        <p:spPr>
          <a:xfrm>
            <a:off x="9270365" y="4481830"/>
            <a:ext cx="2132965" cy="501015"/>
          </a:xfrm>
          <a:prstGeom prst="roundRect">
            <a:avLst>
              <a:gd name="adj" fmla="val 31558"/>
            </a:avLst>
          </a:prstGeom>
          <a:solidFill>
            <a:schemeClr val="tx1">
              <a:lumMod val="85000"/>
              <a:lumOff val="15000"/>
            </a:schemeClr>
          </a:solidFill>
        </p:spPr>
        <p:txBody>
          <a:bodyPr lIns="90000" tIns="46800" rIns="90000" bIns="46800" anchor="ctr" anchorCtr="0">
            <a:normAutofit/>
          </a:bodyPr>
          <a:lstStyle>
            <a:lvl1pPr marL="0" indent="0" algn="r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zh-CN" altLang="en-US" dirty="0"/>
              <a:t>编辑文本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>
            <p:custDataLst>
              <p:tags r:id="rId1"/>
            </p:custDataLst>
          </p:nvPr>
        </p:nvGrpSpPr>
        <p:grpSpPr>
          <a:xfrm>
            <a:off x="292735" y="304165"/>
            <a:ext cx="11606530" cy="6249670"/>
            <a:chOff x="292735" y="304165"/>
            <a:chExt cx="11606530" cy="6249670"/>
          </a:xfrm>
        </p:grpSpPr>
        <p:sp>
          <p:nvSpPr>
            <p:cNvPr id="15" name="矩形 14"/>
            <p:cNvSpPr/>
            <p:nvPr userDrawn="1">
              <p:custDataLst>
                <p:tags r:id="rId6"/>
              </p:custDataLst>
            </p:nvPr>
          </p:nvSpPr>
          <p:spPr>
            <a:xfrm>
              <a:off x="292800" y="304200"/>
              <a:ext cx="11606400" cy="62496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5"/>
            </a:p>
          </p:txBody>
        </p:sp>
        <p:grpSp>
          <p:nvGrpSpPr>
            <p:cNvPr id="16" name="组合 15"/>
            <p:cNvGrpSpPr/>
            <p:nvPr userDrawn="1">
              <p:custDataLst>
                <p:tags r:id="rId7"/>
              </p:custDataLst>
            </p:nvPr>
          </p:nvGrpSpPr>
          <p:grpSpPr>
            <a:xfrm>
              <a:off x="292735" y="304165"/>
              <a:ext cx="11606530" cy="6249670"/>
              <a:chOff x="292735" y="304165"/>
              <a:chExt cx="11606530" cy="6249670"/>
            </a:xfrm>
          </p:grpSpPr>
          <p:grpSp>
            <p:nvGrpSpPr>
              <p:cNvPr id="17" name="组合 16"/>
              <p:cNvGrpSpPr/>
              <p:nvPr userDrawn="1"/>
            </p:nvGrpSpPr>
            <p:grpSpPr>
              <a:xfrm>
                <a:off x="11296015" y="5204460"/>
                <a:ext cx="603250" cy="1349375"/>
                <a:chOff x="17352" y="7219"/>
                <a:chExt cx="1387" cy="3102"/>
              </a:xfrm>
            </p:grpSpPr>
            <p:sp>
              <p:nvSpPr>
                <p:cNvPr id="21" name="直角三角形 20"/>
                <p:cNvSpPr/>
                <p:nvPr userDrawn="1">
                  <p:custDataLst>
                    <p:tags r:id="rId10"/>
                  </p:custDataLst>
                </p:nvPr>
              </p:nvSpPr>
              <p:spPr>
                <a:xfrm flipH="1">
                  <a:off x="17352" y="7219"/>
                  <a:ext cx="1387" cy="3102"/>
                </a:xfrm>
                <a:prstGeom prst="rtTriangle">
                  <a:avLst/>
                </a:prstGeom>
                <a:solidFill>
                  <a:schemeClr val="accent1">
                    <a:alpha val="59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2" name="直角三角形 21"/>
                <p:cNvSpPr/>
                <p:nvPr userDrawn="1">
                  <p:custDataLst>
                    <p:tags r:id="rId11"/>
                  </p:custDataLst>
                </p:nvPr>
              </p:nvSpPr>
              <p:spPr>
                <a:xfrm flipH="1">
                  <a:off x="17827" y="8278"/>
                  <a:ext cx="912" cy="2043"/>
                </a:xfrm>
                <a:prstGeom prst="rtTriangl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18" name="组合 17"/>
              <p:cNvGrpSpPr/>
              <p:nvPr userDrawn="1"/>
            </p:nvGrpSpPr>
            <p:grpSpPr>
              <a:xfrm flipH="1" flipV="1">
                <a:off x="292735" y="304165"/>
                <a:ext cx="603250" cy="1349375"/>
                <a:chOff x="17352" y="7219"/>
                <a:chExt cx="1387" cy="3102"/>
              </a:xfrm>
            </p:grpSpPr>
            <p:sp>
              <p:nvSpPr>
                <p:cNvPr id="19" name="直角三角形 18"/>
                <p:cNvSpPr/>
                <p:nvPr userDrawn="1">
                  <p:custDataLst>
                    <p:tags r:id="rId8"/>
                  </p:custDataLst>
                </p:nvPr>
              </p:nvSpPr>
              <p:spPr>
                <a:xfrm flipH="1">
                  <a:off x="17352" y="7219"/>
                  <a:ext cx="1387" cy="3102"/>
                </a:xfrm>
                <a:prstGeom prst="rtTriangle">
                  <a:avLst/>
                </a:prstGeom>
                <a:solidFill>
                  <a:schemeClr val="accent1">
                    <a:alpha val="59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0" name="直角三角形 19"/>
                <p:cNvSpPr/>
                <p:nvPr userDrawn="1">
                  <p:custDataLst>
                    <p:tags r:id="rId9"/>
                  </p:custDataLst>
                </p:nvPr>
              </p:nvSpPr>
              <p:spPr>
                <a:xfrm flipH="1">
                  <a:off x="17827" y="8278"/>
                  <a:ext cx="912" cy="2043"/>
                </a:xfrm>
                <a:prstGeom prst="rtTriangl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</p:grp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2021/5/10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69930" y="952508"/>
            <a:ext cx="10852237" cy="5388907"/>
          </a:xfrm>
        </p:spPr>
        <p:txBody>
          <a:bodyPr/>
          <a:lstStyle>
            <a:lvl1pPr>
              <a:defRPr baseline="0"/>
            </a:lvl1pPr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>
            <p:custDataLst>
              <p:tags r:id="rId1"/>
            </p:custDataLst>
          </p:nvPr>
        </p:nvGrpSpPr>
        <p:grpSpPr>
          <a:xfrm>
            <a:off x="0" y="-1"/>
            <a:ext cx="12192000" cy="6858000"/>
            <a:chOff x="0" y="-1"/>
            <a:chExt cx="12192000" cy="6858000"/>
          </a:xfrm>
        </p:grpSpPr>
        <p:pic>
          <p:nvPicPr>
            <p:cNvPr id="7" name="图片 6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0"/>
            <a:srcRect/>
            <a:stretch>
              <a:fillRect/>
            </a:stretch>
          </p:blipFill>
          <p:spPr>
            <a:xfrm>
              <a:off x="0" y="-1"/>
              <a:ext cx="6506934" cy="6857999"/>
            </a:xfrm>
            <a:custGeom>
              <a:avLst/>
              <a:gdLst>
                <a:gd name="connsiteX0" fmla="*/ 0 w 6506934"/>
                <a:gd name="connsiteY0" fmla="*/ 0 h 6857999"/>
                <a:gd name="connsiteX1" fmla="*/ 6506934 w 6506934"/>
                <a:gd name="connsiteY1" fmla="*/ 0 h 6857999"/>
                <a:gd name="connsiteX2" fmla="*/ 6506934 w 6506934"/>
                <a:gd name="connsiteY2" fmla="*/ 6857999 h 6857999"/>
                <a:gd name="connsiteX3" fmla="*/ 0 w 6506934"/>
                <a:gd name="connsiteY3" fmla="*/ 6857999 h 6857999"/>
                <a:gd name="connsiteX4" fmla="*/ 0 w 6506934"/>
                <a:gd name="connsiteY4" fmla="*/ 0 h 6857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06934" h="6857999">
                  <a:moveTo>
                    <a:pt x="0" y="0"/>
                  </a:moveTo>
                  <a:lnTo>
                    <a:pt x="6506934" y="0"/>
                  </a:lnTo>
                  <a:lnTo>
                    <a:pt x="6506934" y="6857999"/>
                  </a:lnTo>
                  <a:lnTo>
                    <a:pt x="0" y="6857999"/>
                  </a:lnTo>
                  <a:lnTo>
                    <a:pt x="0" y="0"/>
                  </a:lnTo>
                  <a:close/>
                </a:path>
              </a:pathLst>
            </a:custGeom>
          </p:spPr>
        </p:pic>
        <p:pic>
          <p:nvPicPr>
            <p:cNvPr id="8" name="图片 7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1"/>
            <a:srcRect/>
            <a:stretch>
              <a:fillRect/>
            </a:stretch>
          </p:blipFill>
          <p:spPr>
            <a:xfrm>
              <a:off x="6492240" y="0"/>
              <a:ext cx="5699760" cy="6857999"/>
            </a:xfrm>
            <a:custGeom>
              <a:avLst/>
              <a:gdLst>
                <a:gd name="connsiteX0" fmla="*/ 0 w 4617720"/>
                <a:gd name="connsiteY0" fmla="*/ 0 h 6857999"/>
                <a:gd name="connsiteX1" fmla="*/ 4617720 w 4617720"/>
                <a:gd name="connsiteY1" fmla="*/ 0 h 6857999"/>
                <a:gd name="connsiteX2" fmla="*/ 4617720 w 4617720"/>
                <a:gd name="connsiteY2" fmla="*/ 6857999 h 6857999"/>
                <a:gd name="connsiteX3" fmla="*/ 0 w 4617720"/>
                <a:gd name="connsiteY3" fmla="*/ 6857999 h 6857999"/>
                <a:gd name="connsiteX4" fmla="*/ 0 w 4617720"/>
                <a:gd name="connsiteY4" fmla="*/ 0 h 6857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17720" h="6857999">
                  <a:moveTo>
                    <a:pt x="0" y="0"/>
                  </a:moveTo>
                  <a:lnTo>
                    <a:pt x="4617720" y="0"/>
                  </a:lnTo>
                  <a:lnTo>
                    <a:pt x="4617720" y="6857999"/>
                  </a:lnTo>
                  <a:lnTo>
                    <a:pt x="0" y="6857999"/>
                  </a:lnTo>
                  <a:lnTo>
                    <a:pt x="0" y="0"/>
                  </a:lnTo>
                  <a:close/>
                </a:path>
              </a:pathLst>
            </a:custGeom>
          </p:spPr>
        </p:pic>
      </p:grp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2021/5/10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6492240" y="2202180"/>
            <a:ext cx="4975225" cy="1486535"/>
          </a:xfrm>
        </p:spPr>
        <p:txBody>
          <a:bodyPr vert="horz" lIns="90000" tIns="46800" rIns="90000" bIns="0" rtlCol="0" anchor="b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8000" b="1" i="0" u="none" strike="noStrike" kern="1200" cap="all" spc="6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编辑标题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3" hasCustomPrompt="1"/>
            <p:custDataLst>
              <p:tags r:id="rId6"/>
            </p:custDataLst>
          </p:nvPr>
        </p:nvSpPr>
        <p:spPr>
          <a:xfrm>
            <a:off x="6506934" y="3732621"/>
            <a:ext cx="4960670" cy="784225"/>
          </a:xfrm>
        </p:spPr>
        <p:txBody>
          <a:bodyPr lIns="90000" tIns="0" rIns="90000" bIns="46800">
            <a:normAutofit/>
          </a:bodyPr>
          <a:lstStyle>
            <a:lvl1pPr marL="0" indent="0" algn="ctr">
              <a:buNone/>
              <a:defRPr sz="2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单击此处编辑文本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>
            <p:custDataLst>
              <p:tags r:id="rId1"/>
            </p:custDataLst>
          </p:nvPr>
        </p:nvGrpSpPr>
        <p:grpSpPr>
          <a:xfrm>
            <a:off x="11463655" y="5234305"/>
            <a:ext cx="727710" cy="1628140"/>
            <a:chOff x="17812" y="7705"/>
            <a:chExt cx="1387" cy="3102"/>
          </a:xfrm>
        </p:grpSpPr>
        <p:sp>
          <p:nvSpPr>
            <p:cNvPr id="9" name="直角三角形 8"/>
            <p:cNvSpPr/>
            <p:nvPr userDrawn="1">
              <p:custDataLst>
                <p:tags r:id="rId9"/>
              </p:custDataLst>
            </p:nvPr>
          </p:nvSpPr>
          <p:spPr>
            <a:xfrm flipH="1">
              <a:off x="17812" y="7705"/>
              <a:ext cx="1387" cy="3102"/>
            </a:xfrm>
            <a:prstGeom prst="rtTriangle">
              <a:avLst/>
            </a:prstGeom>
            <a:solidFill>
              <a:schemeClr val="accent1">
                <a:alpha val="5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直角三角形 10"/>
            <p:cNvSpPr/>
            <p:nvPr userDrawn="1">
              <p:custDataLst>
                <p:tags r:id="rId10"/>
              </p:custDataLst>
            </p:nvPr>
          </p:nvSpPr>
          <p:spPr>
            <a:xfrm flipH="1">
              <a:off x="18287" y="8764"/>
              <a:ext cx="912" cy="2043"/>
            </a:xfrm>
            <a:prstGeom prst="rt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0" name="组合 9"/>
          <p:cNvGrpSpPr/>
          <p:nvPr>
            <p:custDataLst>
              <p:tags r:id="rId2"/>
            </p:custDataLst>
          </p:nvPr>
        </p:nvGrpSpPr>
        <p:grpSpPr>
          <a:xfrm rot="10800000">
            <a:off x="0" y="0"/>
            <a:ext cx="727710" cy="1628140"/>
            <a:chOff x="17812" y="7705"/>
            <a:chExt cx="1387" cy="3102"/>
          </a:xfrm>
        </p:grpSpPr>
        <p:sp>
          <p:nvSpPr>
            <p:cNvPr id="13" name="直角三角形 12"/>
            <p:cNvSpPr/>
            <p:nvPr userDrawn="1">
              <p:custDataLst>
                <p:tags r:id="rId7"/>
              </p:custDataLst>
            </p:nvPr>
          </p:nvSpPr>
          <p:spPr>
            <a:xfrm flipH="1">
              <a:off x="17812" y="7705"/>
              <a:ext cx="1387" cy="3102"/>
            </a:xfrm>
            <a:prstGeom prst="rtTriangle">
              <a:avLst/>
            </a:prstGeom>
            <a:solidFill>
              <a:schemeClr val="accent1">
                <a:alpha val="5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直角三角形 13"/>
            <p:cNvSpPr/>
            <p:nvPr userDrawn="1">
              <p:custDataLst>
                <p:tags r:id="rId8"/>
              </p:custDataLst>
            </p:nvPr>
          </p:nvSpPr>
          <p:spPr>
            <a:xfrm flipH="1">
              <a:off x="18287" y="8764"/>
              <a:ext cx="912" cy="2043"/>
            </a:xfrm>
            <a:prstGeom prst="rt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879743" y="6349833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  <a:t>2021/5/10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116000" y="6349833"/>
            <a:ext cx="3960000" cy="3168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610600" y="6349833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6" name="标题 5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>
            <a:normAutofit/>
          </a:bodyPr>
          <a:lstStyle>
            <a:lvl1pPr>
              <a:defRPr baseline="0"/>
            </a:lvl1pPr>
          </a:lstStyle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>
            <p:custDataLst>
              <p:tags r:id="rId1"/>
            </p:custDataLst>
          </p:nvPr>
        </p:nvSpPr>
        <p:spPr>
          <a:xfrm>
            <a:off x="292735" y="304165"/>
            <a:ext cx="11606530" cy="624967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5"/>
          </a:p>
        </p:txBody>
      </p:sp>
      <p:grpSp>
        <p:nvGrpSpPr>
          <p:cNvPr id="14" name="组合 13"/>
          <p:cNvGrpSpPr/>
          <p:nvPr>
            <p:custDataLst>
              <p:tags r:id="rId2"/>
            </p:custDataLst>
          </p:nvPr>
        </p:nvGrpSpPr>
        <p:grpSpPr>
          <a:xfrm>
            <a:off x="11296015" y="5204460"/>
            <a:ext cx="603250" cy="1349375"/>
            <a:chOff x="17352" y="7219"/>
            <a:chExt cx="1387" cy="3102"/>
          </a:xfrm>
        </p:grpSpPr>
        <p:sp>
          <p:nvSpPr>
            <p:cNvPr id="12" name="直角三角形 11"/>
            <p:cNvSpPr/>
            <p:nvPr userDrawn="1">
              <p:custDataLst>
                <p:tags r:id="rId11"/>
              </p:custDataLst>
            </p:nvPr>
          </p:nvSpPr>
          <p:spPr>
            <a:xfrm flipH="1">
              <a:off x="17352" y="7219"/>
              <a:ext cx="1387" cy="3102"/>
            </a:xfrm>
            <a:prstGeom prst="rtTriangle">
              <a:avLst/>
            </a:prstGeom>
            <a:solidFill>
              <a:schemeClr val="accent1">
                <a:alpha val="5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直角三角形 12"/>
            <p:cNvSpPr/>
            <p:nvPr userDrawn="1">
              <p:custDataLst>
                <p:tags r:id="rId12"/>
              </p:custDataLst>
            </p:nvPr>
          </p:nvSpPr>
          <p:spPr>
            <a:xfrm flipH="1">
              <a:off x="17827" y="8278"/>
              <a:ext cx="912" cy="2043"/>
            </a:xfrm>
            <a:prstGeom prst="rt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7" name="组合 16"/>
          <p:cNvGrpSpPr/>
          <p:nvPr>
            <p:custDataLst>
              <p:tags r:id="rId3"/>
            </p:custDataLst>
          </p:nvPr>
        </p:nvGrpSpPr>
        <p:grpSpPr>
          <a:xfrm flipH="1" flipV="1">
            <a:off x="292735" y="304165"/>
            <a:ext cx="603250" cy="1349375"/>
            <a:chOff x="17352" y="7219"/>
            <a:chExt cx="1387" cy="3102"/>
          </a:xfrm>
        </p:grpSpPr>
        <p:sp>
          <p:nvSpPr>
            <p:cNvPr id="18" name="直角三角形 17"/>
            <p:cNvSpPr/>
            <p:nvPr userDrawn="1">
              <p:custDataLst>
                <p:tags r:id="rId9"/>
              </p:custDataLst>
            </p:nvPr>
          </p:nvSpPr>
          <p:spPr>
            <a:xfrm flipH="1">
              <a:off x="17352" y="7219"/>
              <a:ext cx="1387" cy="3102"/>
            </a:xfrm>
            <a:prstGeom prst="rtTriangle">
              <a:avLst/>
            </a:prstGeom>
            <a:solidFill>
              <a:schemeClr val="accent1">
                <a:alpha val="5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直角三角形 18"/>
            <p:cNvSpPr/>
            <p:nvPr userDrawn="1">
              <p:custDataLst>
                <p:tags r:id="rId10"/>
              </p:custDataLst>
            </p:nvPr>
          </p:nvSpPr>
          <p:spPr>
            <a:xfrm flipH="1">
              <a:off x="17827" y="8278"/>
              <a:ext cx="912" cy="2043"/>
            </a:xfrm>
            <a:prstGeom prst="rt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281600" y="1249200"/>
            <a:ext cx="9626400" cy="723600"/>
          </a:xfrm>
        </p:spPr>
        <p:txBody>
          <a:bodyPr anchor="ctr">
            <a:normAutofit/>
          </a:bodyPr>
          <a:lstStyle>
            <a:lvl1pPr>
              <a:defRPr sz="3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1281113" y="2163600"/>
            <a:ext cx="9626600" cy="3445200"/>
          </a:xfrm>
        </p:spPr>
        <p:txBody>
          <a:bodyPr/>
          <a:lstStyle>
            <a:lvl1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>
          <a:xfrm>
            <a:off x="879743" y="6349833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  <a:t>2021/5/10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4116000" y="6349833"/>
            <a:ext cx="3960000" cy="3168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8635365" y="6349833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>
            <p:custDataLst>
              <p:tags r:id="rId1"/>
            </p:custDataLst>
          </p:nvPr>
        </p:nvSpPr>
        <p:spPr>
          <a:xfrm>
            <a:off x="847" y="-4233"/>
            <a:ext cx="4823460" cy="686625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355" dirty="0">
              <a:sym typeface="+mn-ea"/>
            </a:endParaRPr>
          </a:p>
        </p:txBody>
      </p:sp>
      <p:grpSp>
        <p:nvGrpSpPr>
          <p:cNvPr id="17" name="组合 16"/>
          <p:cNvGrpSpPr/>
          <p:nvPr>
            <p:custDataLst>
              <p:tags r:id="rId2"/>
            </p:custDataLst>
          </p:nvPr>
        </p:nvGrpSpPr>
        <p:grpSpPr>
          <a:xfrm flipH="1">
            <a:off x="635" y="5512435"/>
            <a:ext cx="603250" cy="1349375"/>
            <a:chOff x="17352" y="7219"/>
            <a:chExt cx="1387" cy="3102"/>
          </a:xfrm>
        </p:grpSpPr>
        <p:sp>
          <p:nvSpPr>
            <p:cNvPr id="18" name="直角三角形 17"/>
            <p:cNvSpPr/>
            <p:nvPr userDrawn="1">
              <p:custDataLst>
                <p:tags r:id="rId12"/>
              </p:custDataLst>
            </p:nvPr>
          </p:nvSpPr>
          <p:spPr>
            <a:xfrm flipH="1">
              <a:off x="17352" y="7219"/>
              <a:ext cx="1387" cy="3102"/>
            </a:xfrm>
            <a:prstGeom prst="rtTriangle">
              <a:avLst/>
            </a:prstGeom>
            <a:solidFill>
              <a:schemeClr val="accent1">
                <a:alpha val="5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直角三角形 18"/>
            <p:cNvSpPr/>
            <p:nvPr userDrawn="1">
              <p:custDataLst>
                <p:tags r:id="rId13"/>
              </p:custDataLst>
            </p:nvPr>
          </p:nvSpPr>
          <p:spPr>
            <a:xfrm flipH="1">
              <a:off x="17827" y="8278"/>
              <a:ext cx="912" cy="2043"/>
            </a:xfrm>
            <a:prstGeom prst="rt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583200" y="770400"/>
            <a:ext cx="3960000" cy="882000"/>
          </a:xfrm>
        </p:spPr>
        <p:txBody>
          <a:bodyPr anchor="ctr">
            <a:normAutofit/>
          </a:bodyPr>
          <a:lstStyle>
            <a:lvl1pPr>
              <a:defRPr sz="360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单击编辑标题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879743" y="6349833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  <a:t>2021/5/10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000" y="6349833"/>
            <a:ext cx="3960000" cy="3168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610600" y="6349833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7"/>
            </p:custDataLst>
          </p:nvPr>
        </p:nvSpPr>
        <p:spPr>
          <a:xfrm>
            <a:off x="586800" y="1764000"/>
            <a:ext cx="3956400" cy="4093200"/>
          </a:xfrm>
        </p:spPr>
        <p:txBody>
          <a:bodyPr/>
          <a:lstStyle>
            <a:lvl1pPr>
              <a:defRPr sz="140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sz="140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sz="140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sz="140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sz="140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8"/>
            </p:custDataLst>
          </p:nvPr>
        </p:nvSpPr>
        <p:spPr>
          <a:xfrm>
            <a:off x="5101200" y="769939"/>
            <a:ext cx="6480000" cy="5087937"/>
          </a:xfrm>
        </p:spPr>
        <p:txBody>
          <a:bodyPr/>
          <a:lstStyle>
            <a:lvl1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grpSp>
        <p:nvGrpSpPr>
          <p:cNvPr id="12" name="组合 11"/>
          <p:cNvGrpSpPr/>
          <p:nvPr>
            <p:custDataLst>
              <p:tags r:id="rId9"/>
            </p:custDataLst>
          </p:nvPr>
        </p:nvGrpSpPr>
        <p:grpSpPr>
          <a:xfrm rot="10800000" flipH="1">
            <a:off x="11588750" y="0"/>
            <a:ext cx="603250" cy="1349375"/>
            <a:chOff x="17352" y="7219"/>
            <a:chExt cx="1387" cy="3102"/>
          </a:xfrm>
        </p:grpSpPr>
        <p:sp>
          <p:nvSpPr>
            <p:cNvPr id="13" name="直角三角形 12"/>
            <p:cNvSpPr/>
            <p:nvPr userDrawn="1">
              <p:custDataLst>
                <p:tags r:id="rId10"/>
              </p:custDataLst>
            </p:nvPr>
          </p:nvSpPr>
          <p:spPr>
            <a:xfrm flipH="1">
              <a:off x="17352" y="7219"/>
              <a:ext cx="1387" cy="3102"/>
            </a:xfrm>
            <a:prstGeom prst="rtTriangle">
              <a:avLst/>
            </a:prstGeom>
            <a:solidFill>
              <a:schemeClr val="accent1">
                <a:alpha val="5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直角三角形 13"/>
            <p:cNvSpPr/>
            <p:nvPr userDrawn="1">
              <p:custDataLst>
                <p:tags r:id="rId11"/>
              </p:custDataLst>
            </p:nvPr>
          </p:nvSpPr>
          <p:spPr>
            <a:xfrm flipH="1">
              <a:off x="17827" y="8278"/>
              <a:ext cx="912" cy="2043"/>
            </a:xfrm>
            <a:prstGeom prst="rt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1"/>
            </p:custDataLst>
          </p:nvPr>
        </p:nvSpPr>
        <p:spPr>
          <a:xfrm>
            <a:off x="0" y="0"/>
            <a:ext cx="12192000" cy="2664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355">
              <a:sym typeface="+mn-ea"/>
            </a:endParaRPr>
          </a:p>
        </p:txBody>
      </p:sp>
      <p:grpSp>
        <p:nvGrpSpPr>
          <p:cNvPr id="17" name="组合 16"/>
          <p:cNvGrpSpPr/>
          <p:nvPr>
            <p:custDataLst>
              <p:tags r:id="rId2"/>
            </p:custDataLst>
          </p:nvPr>
        </p:nvGrpSpPr>
        <p:grpSpPr>
          <a:xfrm flipH="1" flipV="1">
            <a:off x="9525" y="0"/>
            <a:ext cx="603250" cy="1349375"/>
            <a:chOff x="17352" y="7219"/>
            <a:chExt cx="1387" cy="3102"/>
          </a:xfrm>
        </p:grpSpPr>
        <p:sp>
          <p:nvSpPr>
            <p:cNvPr id="18" name="直角三角形 17"/>
            <p:cNvSpPr/>
            <p:nvPr userDrawn="1">
              <p:custDataLst>
                <p:tags r:id="rId12"/>
              </p:custDataLst>
            </p:nvPr>
          </p:nvSpPr>
          <p:spPr>
            <a:xfrm flipH="1">
              <a:off x="17352" y="7219"/>
              <a:ext cx="1387" cy="3102"/>
            </a:xfrm>
            <a:prstGeom prst="rtTriangle">
              <a:avLst/>
            </a:prstGeom>
            <a:solidFill>
              <a:schemeClr val="accent1">
                <a:alpha val="5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直角三角形 18"/>
            <p:cNvSpPr/>
            <p:nvPr userDrawn="1">
              <p:custDataLst>
                <p:tags r:id="rId13"/>
              </p:custDataLst>
            </p:nvPr>
          </p:nvSpPr>
          <p:spPr>
            <a:xfrm flipH="1">
              <a:off x="17827" y="8278"/>
              <a:ext cx="912" cy="2043"/>
            </a:xfrm>
            <a:prstGeom prst="rt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" name="组合 5"/>
          <p:cNvGrpSpPr/>
          <p:nvPr>
            <p:custDataLst>
              <p:tags r:id="rId3"/>
            </p:custDataLst>
          </p:nvPr>
        </p:nvGrpSpPr>
        <p:grpSpPr>
          <a:xfrm flipV="1">
            <a:off x="11588750" y="0"/>
            <a:ext cx="603250" cy="1349375"/>
            <a:chOff x="17352" y="7219"/>
            <a:chExt cx="1387" cy="3102"/>
          </a:xfrm>
        </p:grpSpPr>
        <p:sp>
          <p:nvSpPr>
            <p:cNvPr id="8" name="直角三角形 7"/>
            <p:cNvSpPr/>
            <p:nvPr userDrawn="1">
              <p:custDataLst>
                <p:tags r:id="rId10"/>
              </p:custDataLst>
            </p:nvPr>
          </p:nvSpPr>
          <p:spPr>
            <a:xfrm flipH="1">
              <a:off x="17352" y="7219"/>
              <a:ext cx="1387" cy="3102"/>
            </a:xfrm>
            <a:prstGeom prst="rtTriangle">
              <a:avLst/>
            </a:prstGeom>
            <a:solidFill>
              <a:schemeClr val="accent1">
                <a:alpha val="5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直角三角形 10"/>
            <p:cNvSpPr/>
            <p:nvPr userDrawn="1">
              <p:custDataLst>
                <p:tags r:id="rId11"/>
              </p:custDataLst>
            </p:nvPr>
          </p:nvSpPr>
          <p:spPr>
            <a:xfrm flipH="1">
              <a:off x="17827" y="8278"/>
              <a:ext cx="912" cy="2043"/>
            </a:xfrm>
            <a:prstGeom prst="rt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612000" y="781200"/>
            <a:ext cx="10976400" cy="626400"/>
          </a:xfrm>
        </p:spPr>
        <p:txBody>
          <a:bodyPr anchor="ctr">
            <a:normAutofit/>
          </a:bodyPr>
          <a:lstStyle>
            <a:lvl1pPr algn="ctr">
              <a:defRPr sz="360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879743" y="6349833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  <a:t>2021/5/10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4116000" y="6349833"/>
            <a:ext cx="3960000" cy="3168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8610600" y="6349833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8"/>
            </p:custDataLst>
          </p:nvPr>
        </p:nvSpPr>
        <p:spPr>
          <a:xfrm>
            <a:off x="612000" y="1659600"/>
            <a:ext cx="10975975" cy="828000"/>
          </a:xfrm>
        </p:spPr>
        <p:txBody>
          <a:bodyPr/>
          <a:lstStyle>
            <a:lvl1pPr algn="ctr"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9"/>
            </p:custDataLst>
          </p:nvPr>
        </p:nvSpPr>
        <p:spPr>
          <a:xfrm>
            <a:off x="612775" y="2808000"/>
            <a:ext cx="10965600" cy="3430800"/>
          </a:xfrm>
        </p:spPr>
        <p:txBody>
          <a:bodyPr/>
          <a:lstStyle>
            <a:lvl1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/>
          <p:cNvGrpSpPr/>
          <p:nvPr>
            <p:custDataLst>
              <p:tags r:id="rId1"/>
            </p:custDataLst>
          </p:nvPr>
        </p:nvGrpSpPr>
        <p:grpSpPr>
          <a:xfrm flipH="1" flipV="1">
            <a:off x="-635" y="0"/>
            <a:ext cx="603250" cy="1349375"/>
            <a:chOff x="17352" y="7219"/>
            <a:chExt cx="1387" cy="3102"/>
          </a:xfrm>
        </p:grpSpPr>
        <p:sp>
          <p:nvSpPr>
            <p:cNvPr id="18" name="直角三角形 17"/>
            <p:cNvSpPr/>
            <p:nvPr userDrawn="1">
              <p:custDataLst>
                <p:tags r:id="rId12"/>
              </p:custDataLst>
            </p:nvPr>
          </p:nvSpPr>
          <p:spPr>
            <a:xfrm flipH="1">
              <a:off x="17352" y="7219"/>
              <a:ext cx="1387" cy="3102"/>
            </a:xfrm>
            <a:prstGeom prst="rtTriangle">
              <a:avLst/>
            </a:prstGeom>
            <a:solidFill>
              <a:schemeClr val="accent1">
                <a:alpha val="5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直角三角形 18"/>
            <p:cNvSpPr/>
            <p:nvPr userDrawn="1">
              <p:custDataLst>
                <p:tags r:id="rId13"/>
              </p:custDataLst>
            </p:nvPr>
          </p:nvSpPr>
          <p:spPr>
            <a:xfrm flipH="1">
              <a:off x="17827" y="8278"/>
              <a:ext cx="912" cy="2043"/>
            </a:xfrm>
            <a:prstGeom prst="rt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" name="组合 5"/>
          <p:cNvGrpSpPr/>
          <p:nvPr>
            <p:custDataLst>
              <p:tags r:id="rId2"/>
            </p:custDataLst>
          </p:nvPr>
        </p:nvGrpSpPr>
        <p:grpSpPr>
          <a:xfrm flipV="1">
            <a:off x="11588750" y="0"/>
            <a:ext cx="603250" cy="1349375"/>
            <a:chOff x="17352" y="7219"/>
            <a:chExt cx="1387" cy="3102"/>
          </a:xfrm>
        </p:grpSpPr>
        <p:sp>
          <p:nvSpPr>
            <p:cNvPr id="10" name="直角三角形 9"/>
            <p:cNvSpPr/>
            <p:nvPr userDrawn="1">
              <p:custDataLst>
                <p:tags r:id="rId10"/>
              </p:custDataLst>
            </p:nvPr>
          </p:nvSpPr>
          <p:spPr>
            <a:xfrm flipH="1">
              <a:off x="17352" y="7219"/>
              <a:ext cx="1387" cy="3102"/>
            </a:xfrm>
            <a:prstGeom prst="rtTriangle">
              <a:avLst/>
            </a:prstGeom>
            <a:solidFill>
              <a:schemeClr val="accent1">
                <a:alpha val="5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直角三角形 10"/>
            <p:cNvSpPr/>
            <p:nvPr userDrawn="1">
              <p:custDataLst>
                <p:tags r:id="rId11"/>
              </p:custDataLst>
            </p:nvPr>
          </p:nvSpPr>
          <p:spPr>
            <a:xfrm flipH="1">
              <a:off x="17827" y="8278"/>
              <a:ext cx="912" cy="2043"/>
            </a:xfrm>
            <a:prstGeom prst="rt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" name="矩形 7"/>
          <p:cNvSpPr/>
          <p:nvPr>
            <p:custDataLst>
              <p:tags r:id="rId3"/>
            </p:custDataLst>
          </p:nvPr>
        </p:nvSpPr>
        <p:spPr>
          <a:xfrm>
            <a:off x="0" y="5029201"/>
            <a:ext cx="12192000" cy="182879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355">
              <a:solidFill>
                <a:schemeClr val="tx2"/>
              </a:solidFill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604800" y="658805"/>
            <a:ext cx="10976400" cy="565200"/>
          </a:xfrm>
        </p:spPr>
        <p:txBody>
          <a:bodyPr anchor="ctr">
            <a:normAutofit/>
          </a:bodyPr>
          <a:lstStyle>
            <a:lvl1pPr algn="ctr">
              <a:defRPr sz="3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879743" y="6349833"/>
            <a:ext cx="2700000" cy="316800"/>
          </a:xfrm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2021/5/10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4116000" y="6349833"/>
            <a:ext cx="3960000" cy="316800"/>
          </a:xfrm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8610600" y="6349833"/>
            <a:ext cx="2700000" cy="316800"/>
          </a:xfrm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8"/>
            </p:custDataLst>
          </p:nvPr>
        </p:nvSpPr>
        <p:spPr>
          <a:xfrm>
            <a:off x="604837" y="1670405"/>
            <a:ext cx="10990800" cy="3211200"/>
          </a:xfrm>
        </p:spPr>
        <p:txBody>
          <a:bodyPr/>
          <a:lstStyle>
            <a:lvl1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9"/>
            </p:custDataLst>
          </p:nvPr>
        </p:nvSpPr>
        <p:spPr>
          <a:xfrm>
            <a:off x="594000" y="5180400"/>
            <a:ext cx="11001600" cy="1011600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>
            <p:custDataLst>
              <p:tags r:id="rId1"/>
            </p:custDataLst>
          </p:nvPr>
        </p:nvGrpSpPr>
        <p:grpSpPr>
          <a:xfrm flipH="1">
            <a:off x="0" y="5507355"/>
            <a:ext cx="603250" cy="1349375"/>
            <a:chOff x="17352" y="7219"/>
            <a:chExt cx="1387" cy="3102"/>
          </a:xfrm>
        </p:grpSpPr>
        <p:sp>
          <p:nvSpPr>
            <p:cNvPr id="12" name="直角三角形 11"/>
            <p:cNvSpPr/>
            <p:nvPr userDrawn="1">
              <p:custDataLst>
                <p:tags r:id="rId14"/>
              </p:custDataLst>
            </p:nvPr>
          </p:nvSpPr>
          <p:spPr>
            <a:xfrm flipH="1">
              <a:off x="17352" y="7219"/>
              <a:ext cx="1387" cy="3102"/>
            </a:xfrm>
            <a:prstGeom prst="rtTriangle">
              <a:avLst/>
            </a:prstGeom>
            <a:solidFill>
              <a:schemeClr val="accent1">
                <a:alpha val="5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直角三角形 13"/>
            <p:cNvSpPr/>
            <p:nvPr userDrawn="1">
              <p:custDataLst>
                <p:tags r:id="rId15"/>
              </p:custDataLst>
            </p:nvPr>
          </p:nvSpPr>
          <p:spPr>
            <a:xfrm flipH="1">
              <a:off x="17827" y="8278"/>
              <a:ext cx="912" cy="2043"/>
            </a:xfrm>
            <a:prstGeom prst="rt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5" name="组合 14"/>
          <p:cNvGrpSpPr/>
          <p:nvPr>
            <p:custDataLst>
              <p:tags r:id="rId2"/>
            </p:custDataLst>
          </p:nvPr>
        </p:nvGrpSpPr>
        <p:grpSpPr>
          <a:xfrm>
            <a:off x="11588750" y="5507355"/>
            <a:ext cx="603250" cy="1349375"/>
            <a:chOff x="17352" y="7219"/>
            <a:chExt cx="1387" cy="3102"/>
          </a:xfrm>
        </p:grpSpPr>
        <p:sp>
          <p:nvSpPr>
            <p:cNvPr id="16" name="直角三角形 15"/>
            <p:cNvSpPr/>
            <p:nvPr userDrawn="1">
              <p:custDataLst>
                <p:tags r:id="rId12"/>
              </p:custDataLst>
            </p:nvPr>
          </p:nvSpPr>
          <p:spPr>
            <a:xfrm flipH="1">
              <a:off x="17352" y="7219"/>
              <a:ext cx="1387" cy="3102"/>
            </a:xfrm>
            <a:prstGeom prst="rtTriangle">
              <a:avLst/>
            </a:prstGeom>
            <a:solidFill>
              <a:schemeClr val="accent1">
                <a:alpha val="5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直角三角形 16"/>
            <p:cNvSpPr/>
            <p:nvPr userDrawn="1">
              <p:custDataLst>
                <p:tags r:id="rId13"/>
              </p:custDataLst>
            </p:nvPr>
          </p:nvSpPr>
          <p:spPr>
            <a:xfrm flipH="1">
              <a:off x="17827" y="8278"/>
              <a:ext cx="912" cy="2043"/>
            </a:xfrm>
            <a:prstGeom prst="rt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矩形 9"/>
          <p:cNvSpPr/>
          <p:nvPr>
            <p:custDataLst>
              <p:tags r:id="rId3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355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579600" y="237600"/>
            <a:ext cx="11037600" cy="441964"/>
          </a:xfrm>
        </p:spPr>
        <p:txBody>
          <a:bodyPr>
            <a:normAutofit/>
          </a:bodyPr>
          <a:lstStyle>
            <a:lvl1pPr>
              <a:defRPr sz="240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879743" y="6349833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  <a:t>2021/5/10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4116000" y="6349833"/>
            <a:ext cx="3960000" cy="3168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8610600" y="6349833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8"/>
            </p:custDataLst>
          </p:nvPr>
        </p:nvSpPr>
        <p:spPr>
          <a:xfrm>
            <a:off x="579600" y="1663200"/>
            <a:ext cx="5342400" cy="2894400"/>
          </a:xfrm>
        </p:spPr>
        <p:txBody>
          <a:bodyPr/>
          <a:lstStyle>
            <a:lvl1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9"/>
            </p:custDataLst>
          </p:nvPr>
        </p:nvSpPr>
        <p:spPr>
          <a:xfrm>
            <a:off x="6242400" y="1663200"/>
            <a:ext cx="5367600" cy="2894400"/>
          </a:xfrm>
        </p:spPr>
        <p:txBody>
          <a:bodyPr/>
          <a:lstStyle>
            <a:lvl1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0"/>
            </p:custDataLst>
          </p:nvPr>
        </p:nvSpPr>
        <p:spPr>
          <a:xfrm>
            <a:off x="572400" y="4816800"/>
            <a:ext cx="5342400" cy="781200"/>
          </a:xfrm>
        </p:spPr>
        <p:txBody>
          <a:bodyPr/>
          <a:lstStyle>
            <a:lvl1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1"/>
            </p:custDataLst>
          </p:nvPr>
        </p:nvSpPr>
        <p:spPr>
          <a:xfrm>
            <a:off x="6253200" y="4813200"/>
            <a:ext cx="5367600" cy="781200"/>
          </a:xfrm>
        </p:spPr>
        <p:txBody>
          <a:bodyPr/>
          <a:lstStyle>
            <a:lvl1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1"/>
            </p:custDataLst>
          </p:nvPr>
        </p:nvSpPr>
        <p:spPr>
          <a:xfrm>
            <a:off x="0" y="959224"/>
            <a:ext cx="12192000" cy="4939553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355">
              <a:sym typeface="+mn-ea"/>
            </a:endParaRPr>
          </a:p>
        </p:txBody>
      </p:sp>
      <p:grpSp>
        <p:nvGrpSpPr>
          <p:cNvPr id="6" name="组合 5"/>
          <p:cNvGrpSpPr/>
          <p:nvPr>
            <p:custDataLst>
              <p:tags r:id="rId2"/>
            </p:custDataLst>
          </p:nvPr>
        </p:nvGrpSpPr>
        <p:grpSpPr>
          <a:xfrm flipH="1" flipV="1">
            <a:off x="0" y="7620"/>
            <a:ext cx="1522730" cy="3405505"/>
            <a:chOff x="17352" y="7219"/>
            <a:chExt cx="1387" cy="3102"/>
          </a:xfrm>
        </p:grpSpPr>
        <p:sp>
          <p:nvSpPr>
            <p:cNvPr id="8" name="直角三角形 7"/>
            <p:cNvSpPr/>
            <p:nvPr userDrawn="1">
              <p:custDataLst>
                <p:tags r:id="rId11"/>
              </p:custDataLst>
            </p:nvPr>
          </p:nvSpPr>
          <p:spPr>
            <a:xfrm flipH="1">
              <a:off x="17352" y="7219"/>
              <a:ext cx="1387" cy="3102"/>
            </a:xfrm>
            <a:prstGeom prst="rtTriangle">
              <a:avLst/>
            </a:prstGeom>
            <a:solidFill>
              <a:schemeClr val="accent1">
                <a:alpha val="5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直角三角形 10"/>
            <p:cNvSpPr/>
            <p:nvPr userDrawn="1">
              <p:custDataLst>
                <p:tags r:id="rId12"/>
              </p:custDataLst>
            </p:nvPr>
          </p:nvSpPr>
          <p:spPr>
            <a:xfrm flipH="1">
              <a:off x="17827" y="8278"/>
              <a:ext cx="912" cy="2043"/>
            </a:xfrm>
            <a:prstGeom prst="rt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5" name="组合 14"/>
          <p:cNvGrpSpPr/>
          <p:nvPr>
            <p:custDataLst>
              <p:tags r:id="rId3"/>
            </p:custDataLst>
          </p:nvPr>
        </p:nvGrpSpPr>
        <p:grpSpPr>
          <a:xfrm rot="10800000" flipH="1" flipV="1">
            <a:off x="10669270" y="3452495"/>
            <a:ext cx="1522730" cy="3405505"/>
            <a:chOff x="17352" y="7219"/>
            <a:chExt cx="1387" cy="3102"/>
          </a:xfrm>
        </p:grpSpPr>
        <p:sp>
          <p:nvSpPr>
            <p:cNvPr id="16" name="直角三角形 15"/>
            <p:cNvSpPr/>
            <p:nvPr userDrawn="1">
              <p:custDataLst>
                <p:tags r:id="rId9"/>
              </p:custDataLst>
            </p:nvPr>
          </p:nvSpPr>
          <p:spPr>
            <a:xfrm flipH="1">
              <a:off x="17352" y="7219"/>
              <a:ext cx="1387" cy="3102"/>
            </a:xfrm>
            <a:prstGeom prst="rtTriangle">
              <a:avLst/>
            </a:prstGeom>
            <a:solidFill>
              <a:schemeClr val="accent1">
                <a:alpha val="5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直角三角形 16"/>
            <p:cNvSpPr/>
            <p:nvPr userDrawn="1">
              <p:custDataLst>
                <p:tags r:id="rId10"/>
              </p:custDataLst>
            </p:nvPr>
          </p:nvSpPr>
          <p:spPr>
            <a:xfrm flipH="1">
              <a:off x="17827" y="8278"/>
              <a:ext cx="912" cy="2043"/>
            </a:xfrm>
            <a:prstGeom prst="rt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522800" y="1339200"/>
            <a:ext cx="9144000" cy="2386800"/>
          </a:xfrm>
        </p:spPr>
        <p:txBody>
          <a:bodyPr anchor="b">
            <a:normAutofit/>
          </a:bodyPr>
          <a:lstStyle>
            <a:lvl1pPr algn="ctr">
              <a:defRPr sz="60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879743" y="6349833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  <a:t>2021/5/10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4116000" y="6349833"/>
            <a:ext cx="3960000" cy="3168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8610600" y="6349833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8"/>
            </p:custDataLst>
          </p:nvPr>
        </p:nvSpPr>
        <p:spPr>
          <a:xfrm>
            <a:off x="1522413" y="3862800"/>
            <a:ext cx="9144000" cy="1656000"/>
          </a:xfrm>
        </p:spPr>
        <p:txBody>
          <a:bodyPr/>
          <a:lstStyle>
            <a:lvl1pPr algn="ctr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>
            <p:custDataLst>
              <p:tags r:id="rId1"/>
            </p:custDataLst>
          </p:nvPr>
        </p:nvGrpSpPr>
        <p:grpSpPr>
          <a:xfrm>
            <a:off x="0" y="0"/>
            <a:ext cx="12191365" cy="6862445"/>
            <a:chOff x="0" y="0"/>
            <a:chExt cx="12191365" cy="6862445"/>
          </a:xfrm>
        </p:grpSpPr>
        <p:grpSp>
          <p:nvGrpSpPr>
            <p:cNvPr id="15" name="组合 14"/>
            <p:cNvGrpSpPr/>
            <p:nvPr userDrawn="1">
              <p:custDataLst>
                <p:tags r:id="rId7"/>
              </p:custDataLst>
            </p:nvPr>
          </p:nvGrpSpPr>
          <p:grpSpPr>
            <a:xfrm>
              <a:off x="11463655" y="5234305"/>
              <a:ext cx="727710" cy="1628140"/>
              <a:chOff x="17812" y="7705"/>
              <a:chExt cx="1387" cy="3102"/>
            </a:xfrm>
          </p:grpSpPr>
          <p:sp>
            <p:nvSpPr>
              <p:cNvPr id="19" name="直角三角形 18"/>
              <p:cNvSpPr/>
              <p:nvPr userDrawn="1">
                <p:custDataLst>
                  <p:tags r:id="rId11"/>
                </p:custDataLst>
              </p:nvPr>
            </p:nvSpPr>
            <p:spPr>
              <a:xfrm flipH="1">
                <a:off x="17812" y="7705"/>
                <a:ext cx="1387" cy="3102"/>
              </a:xfrm>
              <a:prstGeom prst="rtTriangle">
                <a:avLst/>
              </a:prstGeom>
              <a:solidFill>
                <a:schemeClr val="accent1">
                  <a:alpha val="5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直角三角形 19"/>
              <p:cNvSpPr/>
              <p:nvPr userDrawn="1">
                <p:custDataLst>
                  <p:tags r:id="rId12"/>
                </p:custDataLst>
              </p:nvPr>
            </p:nvSpPr>
            <p:spPr>
              <a:xfrm flipH="1">
                <a:off x="18287" y="8764"/>
                <a:ext cx="912" cy="2043"/>
              </a:xfrm>
              <a:prstGeom prst="rtTriangl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6" name="组合 15"/>
            <p:cNvGrpSpPr/>
            <p:nvPr userDrawn="1">
              <p:custDataLst>
                <p:tags r:id="rId8"/>
              </p:custDataLst>
            </p:nvPr>
          </p:nvGrpSpPr>
          <p:grpSpPr>
            <a:xfrm rot="10800000">
              <a:off x="0" y="0"/>
              <a:ext cx="727710" cy="1628140"/>
              <a:chOff x="17812" y="7705"/>
              <a:chExt cx="1387" cy="3102"/>
            </a:xfrm>
          </p:grpSpPr>
          <p:sp>
            <p:nvSpPr>
              <p:cNvPr id="17" name="直角三角形 16"/>
              <p:cNvSpPr/>
              <p:nvPr userDrawn="1">
                <p:custDataLst>
                  <p:tags r:id="rId9"/>
                </p:custDataLst>
              </p:nvPr>
            </p:nvSpPr>
            <p:spPr>
              <a:xfrm flipH="1">
                <a:off x="17812" y="7705"/>
                <a:ext cx="1387" cy="3102"/>
              </a:xfrm>
              <a:prstGeom prst="rtTriangle">
                <a:avLst/>
              </a:prstGeom>
              <a:solidFill>
                <a:schemeClr val="accent1">
                  <a:alpha val="5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直角三角形 17"/>
              <p:cNvSpPr/>
              <p:nvPr userDrawn="1">
                <p:custDataLst>
                  <p:tags r:id="rId10"/>
                </p:custDataLst>
              </p:nvPr>
            </p:nvSpPr>
            <p:spPr>
              <a:xfrm flipH="1">
                <a:off x="18287" y="8764"/>
                <a:ext cx="912" cy="2043"/>
              </a:xfrm>
              <a:prstGeom prst="rtTriangl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2021/5/10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>
            <p:custDataLst>
              <p:tags r:id="rId1"/>
            </p:custDataLst>
          </p:nvPr>
        </p:nvGrpSpPr>
        <p:grpSpPr>
          <a:xfrm>
            <a:off x="0" y="-1"/>
            <a:ext cx="12192000" cy="6858000"/>
            <a:chOff x="0" y="-1"/>
            <a:chExt cx="12192000" cy="6858000"/>
          </a:xfrm>
        </p:grpSpPr>
        <p:pic>
          <p:nvPicPr>
            <p:cNvPr id="8" name="图片 7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0"/>
            <a:srcRect/>
            <a:stretch>
              <a:fillRect/>
            </a:stretch>
          </p:blipFill>
          <p:spPr>
            <a:xfrm>
              <a:off x="0" y="-1"/>
              <a:ext cx="6506934" cy="6857999"/>
            </a:xfrm>
            <a:custGeom>
              <a:avLst/>
              <a:gdLst>
                <a:gd name="connsiteX0" fmla="*/ 0 w 6506934"/>
                <a:gd name="connsiteY0" fmla="*/ 0 h 6857999"/>
                <a:gd name="connsiteX1" fmla="*/ 6506934 w 6506934"/>
                <a:gd name="connsiteY1" fmla="*/ 0 h 6857999"/>
                <a:gd name="connsiteX2" fmla="*/ 6506934 w 6506934"/>
                <a:gd name="connsiteY2" fmla="*/ 6857999 h 6857999"/>
                <a:gd name="connsiteX3" fmla="*/ 0 w 6506934"/>
                <a:gd name="connsiteY3" fmla="*/ 6857999 h 6857999"/>
                <a:gd name="connsiteX4" fmla="*/ 0 w 6506934"/>
                <a:gd name="connsiteY4" fmla="*/ 0 h 6857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06934" h="6857999">
                  <a:moveTo>
                    <a:pt x="0" y="0"/>
                  </a:moveTo>
                  <a:lnTo>
                    <a:pt x="6506934" y="0"/>
                  </a:lnTo>
                  <a:lnTo>
                    <a:pt x="6506934" y="6857999"/>
                  </a:lnTo>
                  <a:lnTo>
                    <a:pt x="0" y="6857999"/>
                  </a:lnTo>
                  <a:lnTo>
                    <a:pt x="0" y="0"/>
                  </a:lnTo>
                  <a:close/>
                </a:path>
              </a:pathLst>
            </a:custGeom>
          </p:spPr>
        </p:pic>
        <p:pic>
          <p:nvPicPr>
            <p:cNvPr id="9" name="图片 8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1"/>
            <a:srcRect/>
            <a:stretch>
              <a:fillRect/>
            </a:stretch>
          </p:blipFill>
          <p:spPr>
            <a:xfrm>
              <a:off x="6506929" y="0"/>
              <a:ext cx="5685071" cy="6857999"/>
            </a:xfrm>
            <a:custGeom>
              <a:avLst/>
              <a:gdLst>
                <a:gd name="connsiteX0" fmla="*/ 0 w 4617720"/>
                <a:gd name="connsiteY0" fmla="*/ 0 h 6857999"/>
                <a:gd name="connsiteX1" fmla="*/ 4617720 w 4617720"/>
                <a:gd name="connsiteY1" fmla="*/ 0 h 6857999"/>
                <a:gd name="connsiteX2" fmla="*/ 4617720 w 4617720"/>
                <a:gd name="connsiteY2" fmla="*/ 6857999 h 6857999"/>
                <a:gd name="connsiteX3" fmla="*/ 0 w 4617720"/>
                <a:gd name="connsiteY3" fmla="*/ 6857999 h 6857999"/>
                <a:gd name="connsiteX4" fmla="*/ 0 w 4617720"/>
                <a:gd name="connsiteY4" fmla="*/ 0 h 6857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17720" h="6857999">
                  <a:moveTo>
                    <a:pt x="0" y="0"/>
                  </a:moveTo>
                  <a:lnTo>
                    <a:pt x="4617720" y="0"/>
                  </a:lnTo>
                  <a:lnTo>
                    <a:pt x="4617720" y="6857999"/>
                  </a:lnTo>
                  <a:lnTo>
                    <a:pt x="0" y="6857999"/>
                  </a:lnTo>
                  <a:lnTo>
                    <a:pt x="0" y="0"/>
                  </a:lnTo>
                  <a:close/>
                </a:path>
              </a:pathLst>
            </a:custGeom>
          </p:spPr>
        </p:pic>
      </p:grp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2021/5/10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5642746" y="3043921"/>
            <a:ext cx="5266510" cy="702944"/>
          </a:xfrm>
        </p:spPr>
        <p:txBody>
          <a:bodyPr lIns="90000" tIns="46800" rIns="90000" bIns="0" anchor="b" anchorCtr="0">
            <a:normAutofit/>
          </a:bodyPr>
          <a:lstStyle>
            <a:lvl1pPr algn="r">
              <a:defRPr sz="4000" u="none" strike="noStrike" kern="1200" cap="all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6"/>
            </p:custDataLst>
          </p:nvPr>
        </p:nvSpPr>
        <p:spPr>
          <a:xfrm>
            <a:off x="5642741" y="3784324"/>
            <a:ext cx="5266510" cy="1077985"/>
          </a:xfrm>
        </p:spPr>
        <p:txBody>
          <a:bodyPr lIns="90000" tIns="0" rIns="90000" bIns="46800">
            <a:normAutofit/>
          </a:bodyPr>
          <a:lstStyle>
            <a:lvl1pPr marL="0" indent="0" algn="r" eaLnBrk="1" fontAlgn="auto" latinLnBrk="0" hangingPunct="1">
              <a:buNone/>
              <a:defRPr kumimoji="0" lang="zh-CN" altLang="en-US" sz="1800" b="0" i="0" u="none" strike="noStrike" kern="1200" cap="none" spc="150" normalizeH="0" baseline="0" noProof="1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>
            <p:custDataLst>
              <p:tags r:id="rId1"/>
            </p:custDataLst>
          </p:nvPr>
        </p:nvGrpSpPr>
        <p:grpSpPr>
          <a:xfrm>
            <a:off x="0" y="0"/>
            <a:ext cx="12191365" cy="6862445"/>
            <a:chOff x="0" y="0"/>
            <a:chExt cx="12191365" cy="6862445"/>
          </a:xfrm>
        </p:grpSpPr>
        <p:grpSp>
          <p:nvGrpSpPr>
            <p:cNvPr id="16" name="组合 15"/>
            <p:cNvGrpSpPr/>
            <p:nvPr userDrawn="1">
              <p:custDataLst>
                <p:tags r:id="rId8"/>
              </p:custDataLst>
            </p:nvPr>
          </p:nvGrpSpPr>
          <p:grpSpPr>
            <a:xfrm>
              <a:off x="11463655" y="5234305"/>
              <a:ext cx="727710" cy="1628140"/>
              <a:chOff x="17812" y="7705"/>
              <a:chExt cx="1387" cy="3102"/>
            </a:xfrm>
          </p:grpSpPr>
          <p:sp>
            <p:nvSpPr>
              <p:cNvPr id="20" name="直角三角形 19"/>
              <p:cNvSpPr/>
              <p:nvPr userDrawn="1">
                <p:custDataLst>
                  <p:tags r:id="rId12"/>
                </p:custDataLst>
              </p:nvPr>
            </p:nvSpPr>
            <p:spPr>
              <a:xfrm flipH="1">
                <a:off x="17812" y="7705"/>
                <a:ext cx="1387" cy="3102"/>
              </a:xfrm>
              <a:prstGeom prst="rtTriangle">
                <a:avLst/>
              </a:prstGeom>
              <a:solidFill>
                <a:schemeClr val="accent1">
                  <a:alpha val="5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直角三角形 20"/>
              <p:cNvSpPr/>
              <p:nvPr userDrawn="1">
                <p:custDataLst>
                  <p:tags r:id="rId13"/>
                </p:custDataLst>
              </p:nvPr>
            </p:nvSpPr>
            <p:spPr>
              <a:xfrm flipH="1">
                <a:off x="18287" y="8764"/>
                <a:ext cx="912" cy="2043"/>
              </a:xfrm>
              <a:prstGeom prst="rtTriangl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7" name="组合 16"/>
            <p:cNvGrpSpPr/>
            <p:nvPr userDrawn="1">
              <p:custDataLst>
                <p:tags r:id="rId9"/>
              </p:custDataLst>
            </p:nvPr>
          </p:nvGrpSpPr>
          <p:grpSpPr>
            <a:xfrm rot="10800000">
              <a:off x="0" y="0"/>
              <a:ext cx="727710" cy="1628140"/>
              <a:chOff x="17812" y="7705"/>
              <a:chExt cx="1387" cy="3102"/>
            </a:xfrm>
          </p:grpSpPr>
          <p:sp>
            <p:nvSpPr>
              <p:cNvPr id="18" name="直角三角形 17"/>
              <p:cNvSpPr/>
              <p:nvPr userDrawn="1">
                <p:custDataLst>
                  <p:tags r:id="rId10"/>
                </p:custDataLst>
              </p:nvPr>
            </p:nvSpPr>
            <p:spPr>
              <a:xfrm flipH="1">
                <a:off x="17812" y="7705"/>
                <a:ext cx="1387" cy="3102"/>
              </a:xfrm>
              <a:prstGeom prst="rtTriangle">
                <a:avLst/>
              </a:prstGeom>
              <a:solidFill>
                <a:schemeClr val="accent1">
                  <a:alpha val="5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" name="直角三角形 18"/>
              <p:cNvSpPr/>
              <p:nvPr userDrawn="1">
                <p:custDataLst>
                  <p:tags r:id="rId11"/>
                </p:custDataLst>
              </p:nvPr>
            </p:nvSpPr>
            <p:spPr>
              <a:xfrm flipH="1">
                <a:off x="18287" y="8764"/>
                <a:ext cx="912" cy="2043"/>
              </a:xfrm>
              <a:prstGeom prst="rtTriangl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</a:p>
          <a:p>
            <a:pPr lvl="1"/>
            <a:r>
              <a:rPr>
                <a:sym typeface="+mn-ea"/>
              </a:rPr>
              <a:t>第二级</a:t>
            </a:r>
          </a:p>
          <a:p>
            <a:pPr lvl="2"/>
            <a:r>
              <a:rPr>
                <a:sym typeface="+mn-ea"/>
              </a:rPr>
              <a:t>第三级</a:t>
            </a:r>
          </a:p>
          <a:p>
            <a:pPr lvl="3"/>
            <a:r>
              <a:rPr>
                <a:sym typeface="+mn-ea"/>
              </a:rPr>
              <a:t>第四级</a:t>
            </a:r>
          </a:p>
          <a:p>
            <a:pPr lvl="4"/>
            <a:r>
              <a:rPr>
                <a:sym typeface="+mn-ea"/>
              </a:rPr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238877" y="952508"/>
            <a:ext cx="5283242" cy="5388907"/>
          </a:xfrm>
        </p:spPr>
        <p:txBody>
          <a:bodyPr>
            <a:noAutofit/>
          </a:bodyPr>
          <a:lstStyle>
            <a:lvl1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2021/5/10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/>
          <p:cNvGrpSpPr/>
          <p:nvPr>
            <p:custDataLst>
              <p:tags r:id="rId1"/>
            </p:custDataLst>
          </p:nvPr>
        </p:nvGrpSpPr>
        <p:grpSpPr>
          <a:xfrm>
            <a:off x="0" y="0"/>
            <a:ext cx="12191365" cy="6862445"/>
            <a:chOff x="0" y="0"/>
            <a:chExt cx="12191365" cy="6862445"/>
          </a:xfrm>
        </p:grpSpPr>
        <p:grpSp>
          <p:nvGrpSpPr>
            <p:cNvPr id="18" name="组合 17"/>
            <p:cNvGrpSpPr/>
            <p:nvPr userDrawn="1">
              <p:custDataLst>
                <p:tags r:id="rId10"/>
              </p:custDataLst>
            </p:nvPr>
          </p:nvGrpSpPr>
          <p:grpSpPr>
            <a:xfrm>
              <a:off x="11463655" y="5234305"/>
              <a:ext cx="727710" cy="1628140"/>
              <a:chOff x="17812" y="7705"/>
              <a:chExt cx="1387" cy="3102"/>
            </a:xfrm>
          </p:grpSpPr>
          <p:sp>
            <p:nvSpPr>
              <p:cNvPr id="22" name="直角三角形 21"/>
              <p:cNvSpPr/>
              <p:nvPr userDrawn="1">
                <p:custDataLst>
                  <p:tags r:id="rId14"/>
                </p:custDataLst>
              </p:nvPr>
            </p:nvSpPr>
            <p:spPr>
              <a:xfrm flipH="1">
                <a:off x="17812" y="7705"/>
                <a:ext cx="1387" cy="3102"/>
              </a:xfrm>
              <a:prstGeom prst="rtTriangle">
                <a:avLst/>
              </a:prstGeom>
              <a:solidFill>
                <a:schemeClr val="accent1">
                  <a:alpha val="5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" name="直角三角形 22"/>
              <p:cNvSpPr/>
              <p:nvPr userDrawn="1">
                <p:custDataLst>
                  <p:tags r:id="rId15"/>
                </p:custDataLst>
              </p:nvPr>
            </p:nvSpPr>
            <p:spPr>
              <a:xfrm flipH="1">
                <a:off x="18287" y="8764"/>
                <a:ext cx="912" cy="2043"/>
              </a:xfrm>
              <a:prstGeom prst="rtTriangl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9" name="组合 18"/>
            <p:cNvGrpSpPr/>
            <p:nvPr userDrawn="1">
              <p:custDataLst>
                <p:tags r:id="rId11"/>
              </p:custDataLst>
            </p:nvPr>
          </p:nvGrpSpPr>
          <p:grpSpPr>
            <a:xfrm rot="10800000">
              <a:off x="0" y="0"/>
              <a:ext cx="727710" cy="1628140"/>
              <a:chOff x="17812" y="7705"/>
              <a:chExt cx="1387" cy="3102"/>
            </a:xfrm>
          </p:grpSpPr>
          <p:sp>
            <p:nvSpPr>
              <p:cNvPr id="20" name="直角三角形 19"/>
              <p:cNvSpPr/>
              <p:nvPr userDrawn="1">
                <p:custDataLst>
                  <p:tags r:id="rId12"/>
                </p:custDataLst>
              </p:nvPr>
            </p:nvSpPr>
            <p:spPr>
              <a:xfrm flipH="1">
                <a:off x="17812" y="7705"/>
                <a:ext cx="1387" cy="3102"/>
              </a:xfrm>
              <a:prstGeom prst="rtTriangle">
                <a:avLst/>
              </a:prstGeom>
              <a:solidFill>
                <a:schemeClr val="accent1">
                  <a:alpha val="5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直角三角形 20"/>
              <p:cNvSpPr/>
              <p:nvPr userDrawn="1">
                <p:custDataLst>
                  <p:tags r:id="rId13"/>
                </p:custDataLst>
              </p:nvPr>
            </p:nvSpPr>
            <p:spPr>
              <a:xfrm flipH="1">
                <a:off x="18287" y="8764"/>
                <a:ext cx="912" cy="2043"/>
              </a:xfrm>
              <a:prstGeom prst="rtTriangl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69930" y="952508"/>
            <a:ext cx="5283242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2021/5/10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>
            <p:custDataLst>
              <p:tags r:id="rId1"/>
            </p:custDataLst>
          </p:nvPr>
        </p:nvGrpSpPr>
        <p:grpSpPr>
          <a:xfrm>
            <a:off x="0" y="-1"/>
            <a:ext cx="12192000" cy="6858000"/>
            <a:chOff x="0" y="-1"/>
            <a:chExt cx="12192000" cy="6858000"/>
          </a:xfrm>
        </p:grpSpPr>
        <p:pic>
          <p:nvPicPr>
            <p:cNvPr id="7" name="图片 6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9"/>
            <a:srcRect/>
            <a:stretch>
              <a:fillRect/>
            </a:stretch>
          </p:blipFill>
          <p:spPr>
            <a:xfrm>
              <a:off x="0" y="-1"/>
              <a:ext cx="6506934" cy="6857999"/>
            </a:xfrm>
            <a:custGeom>
              <a:avLst/>
              <a:gdLst>
                <a:gd name="connsiteX0" fmla="*/ 0 w 6506934"/>
                <a:gd name="connsiteY0" fmla="*/ 0 h 6857999"/>
                <a:gd name="connsiteX1" fmla="*/ 6506934 w 6506934"/>
                <a:gd name="connsiteY1" fmla="*/ 0 h 6857999"/>
                <a:gd name="connsiteX2" fmla="*/ 6506934 w 6506934"/>
                <a:gd name="connsiteY2" fmla="*/ 6857999 h 6857999"/>
                <a:gd name="connsiteX3" fmla="*/ 0 w 6506934"/>
                <a:gd name="connsiteY3" fmla="*/ 6857999 h 6857999"/>
                <a:gd name="connsiteX4" fmla="*/ 0 w 6506934"/>
                <a:gd name="connsiteY4" fmla="*/ 0 h 6857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06934" h="6857999">
                  <a:moveTo>
                    <a:pt x="0" y="0"/>
                  </a:moveTo>
                  <a:lnTo>
                    <a:pt x="6506934" y="0"/>
                  </a:lnTo>
                  <a:lnTo>
                    <a:pt x="6506934" y="6857999"/>
                  </a:lnTo>
                  <a:lnTo>
                    <a:pt x="0" y="6857999"/>
                  </a:lnTo>
                  <a:lnTo>
                    <a:pt x="0" y="0"/>
                  </a:lnTo>
                  <a:close/>
                </a:path>
              </a:pathLst>
            </a:custGeom>
          </p:spPr>
        </p:pic>
        <p:pic>
          <p:nvPicPr>
            <p:cNvPr id="8" name="图片 7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0"/>
            <a:srcRect/>
            <a:stretch>
              <a:fillRect/>
            </a:stretch>
          </p:blipFill>
          <p:spPr>
            <a:xfrm>
              <a:off x="6506934" y="0"/>
              <a:ext cx="5685066" cy="6857999"/>
            </a:xfrm>
            <a:custGeom>
              <a:avLst/>
              <a:gdLst>
                <a:gd name="connsiteX0" fmla="*/ 0 w 4617720"/>
                <a:gd name="connsiteY0" fmla="*/ 0 h 6857999"/>
                <a:gd name="connsiteX1" fmla="*/ 4617720 w 4617720"/>
                <a:gd name="connsiteY1" fmla="*/ 0 h 6857999"/>
                <a:gd name="connsiteX2" fmla="*/ 4617720 w 4617720"/>
                <a:gd name="connsiteY2" fmla="*/ 6857999 h 6857999"/>
                <a:gd name="connsiteX3" fmla="*/ 0 w 4617720"/>
                <a:gd name="connsiteY3" fmla="*/ 6857999 h 6857999"/>
                <a:gd name="connsiteX4" fmla="*/ 0 w 4617720"/>
                <a:gd name="connsiteY4" fmla="*/ 0 h 6857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17720" h="6857999">
                  <a:moveTo>
                    <a:pt x="0" y="0"/>
                  </a:moveTo>
                  <a:lnTo>
                    <a:pt x="4617720" y="0"/>
                  </a:lnTo>
                  <a:lnTo>
                    <a:pt x="4617720" y="6857999"/>
                  </a:lnTo>
                  <a:lnTo>
                    <a:pt x="0" y="6857999"/>
                  </a:lnTo>
                  <a:lnTo>
                    <a:pt x="0" y="0"/>
                  </a:lnTo>
                  <a:close/>
                </a:path>
              </a:pathLst>
            </a:custGeom>
          </p:spPr>
        </p:pic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0"/>
            <a:ext cx="10852237" cy="441964"/>
          </a:xfrm>
        </p:spPr>
        <p:txBody>
          <a:bodyPr vert="horz" lIns="90170" tIns="46990" rIns="90170" bIns="4699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2021/5/10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2021/5/10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/>
          <p:cNvGrpSpPr/>
          <p:nvPr>
            <p:custDataLst>
              <p:tags r:id="rId1"/>
            </p:custDataLst>
          </p:nvPr>
        </p:nvGrpSpPr>
        <p:grpSpPr>
          <a:xfrm>
            <a:off x="0" y="0"/>
            <a:ext cx="12191365" cy="6862445"/>
            <a:chOff x="0" y="0"/>
            <a:chExt cx="12191365" cy="6862445"/>
          </a:xfrm>
        </p:grpSpPr>
        <p:grpSp>
          <p:nvGrpSpPr>
            <p:cNvPr id="25" name="组合 24"/>
            <p:cNvGrpSpPr/>
            <p:nvPr userDrawn="1">
              <p:custDataLst>
                <p:tags r:id="rId8"/>
              </p:custDataLst>
            </p:nvPr>
          </p:nvGrpSpPr>
          <p:grpSpPr>
            <a:xfrm>
              <a:off x="11463655" y="5234305"/>
              <a:ext cx="727710" cy="1628140"/>
              <a:chOff x="17812" y="7705"/>
              <a:chExt cx="1387" cy="3102"/>
            </a:xfrm>
          </p:grpSpPr>
          <p:sp>
            <p:nvSpPr>
              <p:cNvPr id="29" name="直角三角形 28"/>
              <p:cNvSpPr/>
              <p:nvPr userDrawn="1">
                <p:custDataLst>
                  <p:tags r:id="rId12"/>
                </p:custDataLst>
              </p:nvPr>
            </p:nvSpPr>
            <p:spPr>
              <a:xfrm flipH="1">
                <a:off x="17812" y="7705"/>
                <a:ext cx="1387" cy="3102"/>
              </a:xfrm>
              <a:prstGeom prst="rtTriangle">
                <a:avLst/>
              </a:prstGeom>
              <a:solidFill>
                <a:schemeClr val="accent1">
                  <a:alpha val="5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" name="直角三角形 29"/>
              <p:cNvSpPr/>
              <p:nvPr userDrawn="1">
                <p:custDataLst>
                  <p:tags r:id="rId13"/>
                </p:custDataLst>
              </p:nvPr>
            </p:nvSpPr>
            <p:spPr>
              <a:xfrm flipH="1">
                <a:off x="18287" y="8764"/>
                <a:ext cx="912" cy="2043"/>
              </a:xfrm>
              <a:prstGeom prst="rtTriangl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6" name="组合 25"/>
            <p:cNvGrpSpPr/>
            <p:nvPr userDrawn="1">
              <p:custDataLst>
                <p:tags r:id="rId9"/>
              </p:custDataLst>
            </p:nvPr>
          </p:nvGrpSpPr>
          <p:grpSpPr>
            <a:xfrm rot="10800000">
              <a:off x="0" y="0"/>
              <a:ext cx="727710" cy="1628140"/>
              <a:chOff x="17812" y="7705"/>
              <a:chExt cx="1387" cy="3102"/>
            </a:xfrm>
          </p:grpSpPr>
          <p:sp>
            <p:nvSpPr>
              <p:cNvPr id="27" name="直角三角形 26"/>
              <p:cNvSpPr/>
              <p:nvPr userDrawn="1">
                <p:custDataLst>
                  <p:tags r:id="rId10"/>
                </p:custDataLst>
              </p:nvPr>
            </p:nvSpPr>
            <p:spPr>
              <a:xfrm flipH="1">
                <a:off x="17812" y="7705"/>
                <a:ext cx="1387" cy="3102"/>
              </a:xfrm>
              <a:prstGeom prst="rtTriangle">
                <a:avLst/>
              </a:prstGeom>
              <a:solidFill>
                <a:schemeClr val="accent1">
                  <a:alpha val="5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" name="直角三角形 27"/>
              <p:cNvSpPr/>
              <p:nvPr userDrawn="1">
                <p:custDataLst>
                  <p:tags r:id="rId11"/>
                </p:custDataLst>
              </p:nvPr>
            </p:nvSpPr>
            <p:spPr>
              <a:xfrm flipH="1">
                <a:off x="18287" y="8764"/>
                <a:ext cx="912" cy="2043"/>
              </a:xfrm>
              <a:prstGeom prst="rtTriangl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3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4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2021/5/10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>
            <p:custDataLst>
              <p:tags r:id="rId1"/>
            </p:custDataLst>
          </p:nvPr>
        </p:nvGrpSpPr>
        <p:grpSpPr>
          <a:xfrm>
            <a:off x="292735" y="304165"/>
            <a:ext cx="11606530" cy="6249670"/>
            <a:chOff x="292735" y="304165"/>
            <a:chExt cx="11606530" cy="6249670"/>
          </a:xfrm>
        </p:grpSpPr>
        <p:sp>
          <p:nvSpPr>
            <p:cNvPr id="15" name="矩形 14"/>
            <p:cNvSpPr/>
            <p:nvPr userDrawn="1">
              <p:custDataLst>
                <p:tags r:id="rId12"/>
              </p:custDataLst>
            </p:nvPr>
          </p:nvSpPr>
          <p:spPr>
            <a:xfrm>
              <a:off x="292800" y="304200"/>
              <a:ext cx="11606400" cy="62496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5"/>
            </a:p>
          </p:txBody>
        </p:sp>
        <p:grpSp>
          <p:nvGrpSpPr>
            <p:cNvPr id="16" name="组合 15"/>
            <p:cNvGrpSpPr/>
            <p:nvPr userDrawn="1">
              <p:custDataLst>
                <p:tags r:id="rId13"/>
              </p:custDataLst>
            </p:nvPr>
          </p:nvGrpSpPr>
          <p:grpSpPr>
            <a:xfrm>
              <a:off x="292735" y="304165"/>
              <a:ext cx="11606530" cy="6249670"/>
              <a:chOff x="292735" y="304165"/>
              <a:chExt cx="11606530" cy="6249670"/>
            </a:xfrm>
          </p:grpSpPr>
          <p:grpSp>
            <p:nvGrpSpPr>
              <p:cNvPr id="17" name="组合 16"/>
              <p:cNvGrpSpPr/>
              <p:nvPr userDrawn="1"/>
            </p:nvGrpSpPr>
            <p:grpSpPr>
              <a:xfrm>
                <a:off x="11296015" y="5204460"/>
                <a:ext cx="603250" cy="1349375"/>
                <a:chOff x="17352" y="7219"/>
                <a:chExt cx="1387" cy="3102"/>
              </a:xfrm>
            </p:grpSpPr>
            <p:sp>
              <p:nvSpPr>
                <p:cNvPr id="21" name="直角三角形 20"/>
                <p:cNvSpPr/>
                <p:nvPr userDrawn="1">
                  <p:custDataLst>
                    <p:tags r:id="rId16"/>
                  </p:custDataLst>
                </p:nvPr>
              </p:nvSpPr>
              <p:spPr>
                <a:xfrm flipH="1">
                  <a:off x="17352" y="7219"/>
                  <a:ext cx="1387" cy="3102"/>
                </a:xfrm>
                <a:prstGeom prst="rtTriangle">
                  <a:avLst/>
                </a:prstGeom>
                <a:solidFill>
                  <a:schemeClr val="accent1">
                    <a:alpha val="59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2" name="直角三角形 21"/>
                <p:cNvSpPr/>
                <p:nvPr userDrawn="1">
                  <p:custDataLst>
                    <p:tags r:id="rId17"/>
                  </p:custDataLst>
                </p:nvPr>
              </p:nvSpPr>
              <p:spPr>
                <a:xfrm flipH="1">
                  <a:off x="17827" y="8278"/>
                  <a:ext cx="912" cy="2043"/>
                </a:xfrm>
                <a:prstGeom prst="rtTriangl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18" name="组合 17"/>
              <p:cNvGrpSpPr/>
              <p:nvPr userDrawn="1"/>
            </p:nvGrpSpPr>
            <p:grpSpPr>
              <a:xfrm flipH="1" flipV="1">
                <a:off x="292735" y="304165"/>
                <a:ext cx="603250" cy="1349375"/>
                <a:chOff x="17352" y="7219"/>
                <a:chExt cx="1387" cy="3102"/>
              </a:xfrm>
            </p:grpSpPr>
            <p:sp>
              <p:nvSpPr>
                <p:cNvPr id="19" name="直角三角形 18"/>
                <p:cNvSpPr/>
                <p:nvPr userDrawn="1">
                  <p:custDataLst>
                    <p:tags r:id="rId14"/>
                  </p:custDataLst>
                </p:nvPr>
              </p:nvSpPr>
              <p:spPr>
                <a:xfrm flipH="1">
                  <a:off x="17352" y="7219"/>
                  <a:ext cx="1387" cy="3102"/>
                </a:xfrm>
                <a:prstGeom prst="rtTriangle">
                  <a:avLst/>
                </a:prstGeom>
                <a:solidFill>
                  <a:schemeClr val="accent1">
                    <a:alpha val="59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0" name="直角三角形 19"/>
                <p:cNvSpPr/>
                <p:nvPr userDrawn="1">
                  <p:custDataLst>
                    <p:tags r:id="rId15"/>
                  </p:custDataLst>
                </p:nvPr>
              </p:nvSpPr>
              <p:spPr>
                <a:xfrm flipH="1">
                  <a:off x="17827" y="8278"/>
                  <a:ext cx="912" cy="2043"/>
                </a:xfrm>
                <a:prstGeom prst="rtTriangl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</p:grpSp>
      <p:grpSp>
        <p:nvGrpSpPr>
          <p:cNvPr id="7" name="组合 6"/>
          <p:cNvGrpSpPr/>
          <p:nvPr>
            <p:custDataLst>
              <p:tags r:id="rId2"/>
            </p:custDataLst>
          </p:nvPr>
        </p:nvGrpSpPr>
        <p:grpSpPr>
          <a:xfrm>
            <a:off x="0" y="7620"/>
            <a:ext cx="12192000" cy="6864985"/>
            <a:chOff x="0" y="7620"/>
            <a:chExt cx="12192000" cy="6864985"/>
          </a:xfrm>
        </p:grpSpPr>
        <p:grpSp>
          <p:nvGrpSpPr>
            <p:cNvPr id="8" name="组合 7"/>
            <p:cNvGrpSpPr/>
            <p:nvPr userDrawn="1"/>
          </p:nvGrpSpPr>
          <p:grpSpPr>
            <a:xfrm>
              <a:off x="11770995" y="5930900"/>
              <a:ext cx="421005" cy="941705"/>
              <a:chOff x="17352" y="7219"/>
              <a:chExt cx="1387" cy="3102"/>
            </a:xfrm>
          </p:grpSpPr>
          <p:sp>
            <p:nvSpPr>
              <p:cNvPr id="12" name="直角三角形 11"/>
              <p:cNvSpPr/>
              <p:nvPr userDrawn="1">
                <p:custDataLst>
                  <p:tags r:id="rId10"/>
                </p:custDataLst>
              </p:nvPr>
            </p:nvSpPr>
            <p:spPr>
              <a:xfrm flipH="1">
                <a:off x="17352" y="7219"/>
                <a:ext cx="1387" cy="3102"/>
              </a:xfrm>
              <a:prstGeom prst="rtTriangle">
                <a:avLst/>
              </a:prstGeom>
              <a:solidFill>
                <a:schemeClr val="accent1">
                  <a:alpha val="5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直角三角形 12"/>
              <p:cNvSpPr/>
              <p:nvPr userDrawn="1">
                <p:custDataLst>
                  <p:tags r:id="rId11"/>
                </p:custDataLst>
              </p:nvPr>
            </p:nvSpPr>
            <p:spPr>
              <a:xfrm flipH="1">
                <a:off x="17827" y="8278"/>
                <a:ext cx="912" cy="2043"/>
              </a:xfrm>
              <a:prstGeom prst="rtTriangl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9" name="组合 8"/>
            <p:cNvGrpSpPr/>
            <p:nvPr userDrawn="1"/>
          </p:nvGrpSpPr>
          <p:grpSpPr>
            <a:xfrm flipH="1" flipV="1">
              <a:off x="0" y="7620"/>
              <a:ext cx="421005" cy="941705"/>
              <a:chOff x="17352" y="7219"/>
              <a:chExt cx="1387" cy="3102"/>
            </a:xfrm>
          </p:grpSpPr>
          <p:sp>
            <p:nvSpPr>
              <p:cNvPr id="10" name="直角三角形 9"/>
              <p:cNvSpPr/>
              <p:nvPr userDrawn="1">
                <p:custDataLst>
                  <p:tags r:id="rId8"/>
                </p:custDataLst>
              </p:nvPr>
            </p:nvSpPr>
            <p:spPr>
              <a:xfrm flipH="1">
                <a:off x="17352" y="7219"/>
                <a:ext cx="1387" cy="3102"/>
              </a:xfrm>
              <a:prstGeom prst="rtTriangle">
                <a:avLst/>
              </a:prstGeom>
              <a:solidFill>
                <a:schemeClr val="accent1">
                  <a:alpha val="5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直角三角形 10"/>
              <p:cNvSpPr/>
              <p:nvPr userDrawn="1">
                <p:custDataLst>
                  <p:tags r:id="rId9"/>
                </p:custDataLst>
              </p:nvPr>
            </p:nvSpPr>
            <p:spPr>
              <a:xfrm flipH="1">
                <a:off x="17827" y="8278"/>
                <a:ext cx="912" cy="2043"/>
              </a:xfrm>
              <a:prstGeom prst="rtTriangl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3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4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2021/5/10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ags" Target="../tags/tag2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ags" Target="../tags/tag6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ags" Target="../tags/tag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ags" Target="../tags/tag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ags" Target="../tags/tag4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ags" Target="../tags/tag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20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1"/>
            </p:custDataLst>
          </p:nvPr>
        </p:nvSpPr>
        <p:spPr>
          <a:xfrm>
            <a:off x="669882" y="952508"/>
            <a:ext cx="10852237" cy="5388907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2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2021/5/10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3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4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25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11.xml"/><Relationship Id="rId4" Type="http://schemas.openxmlformats.org/officeDocument/2006/relationships/image" Target="../media/image5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tags" Target="../tags/tag214.xml"/><Relationship Id="rId2" Type="http://schemas.openxmlformats.org/officeDocument/2006/relationships/tags" Target="../tags/tag213.xml"/><Relationship Id="rId1" Type="http://schemas.openxmlformats.org/officeDocument/2006/relationships/themeOverride" Target="../theme/themeOverride2.xml"/><Relationship Id="rId5" Type="http://schemas.openxmlformats.org/officeDocument/2006/relationships/image" Target="../media/image22.png"/><Relationship Id="rId4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40.png"/><Relationship Id="rId7" Type="http://schemas.openxmlformats.org/officeDocument/2006/relationships/image" Target="../media/image12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11.svg"/><Relationship Id="rId7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png"/><Relationship Id="rId5" Type="http://schemas.openxmlformats.org/officeDocument/2006/relationships/image" Target="../media/image8.png"/><Relationship Id="rId10" Type="http://schemas.openxmlformats.org/officeDocument/2006/relationships/image" Target="../media/image15.sv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tags" Target="../tags/tag216.xml"/><Relationship Id="rId1" Type="http://schemas.openxmlformats.org/officeDocument/2006/relationships/tags" Target="../tags/tag2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8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slideLayout" Target="../slideLayouts/slideLayout12.xml"/><Relationship Id="rId7" Type="http://schemas.microsoft.com/office/2007/relationships/hdphoto" Target="../media/hdphoto1.wdp"/><Relationship Id="rId2" Type="http://schemas.openxmlformats.org/officeDocument/2006/relationships/tags" Target="../tags/tag212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389498" y="2705725"/>
            <a:ext cx="7123052" cy="14465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tx1"/>
                </a:solidFill>
                <a:sym typeface="+mn-ea"/>
              </a:rPr>
              <a:t>CMPE 131 Final Presentation</a:t>
            </a:r>
            <a:endParaRPr lang="en-US" altLang="zh-CN" sz="3600" b="1" dirty="0">
              <a:solidFill>
                <a:schemeClr val="tx1"/>
              </a:solidFill>
            </a:endParaRPr>
          </a:p>
          <a:p>
            <a:pPr algn="ctr"/>
            <a:r>
              <a:rPr lang="en-US" altLang="zh-CN" sz="3200" dirty="0">
                <a:solidFill>
                  <a:schemeClr val="tx1"/>
                </a:solidFill>
                <a:sym typeface="+mn-ea"/>
              </a:rPr>
              <a:t> </a:t>
            </a:r>
            <a:r>
              <a:rPr lang="en-US" altLang="zh-CN" sz="2000" dirty="0">
                <a:solidFill>
                  <a:schemeClr val="tx1"/>
                </a:solidFill>
                <a:sym typeface="+mn-ea"/>
              </a:rPr>
              <a:t>Spring 2021</a:t>
            </a:r>
            <a:endParaRPr lang="en-US" altLang="zh-CN" sz="3200" dirty="0">
              <a:solidFill>
                <a:schemeClr val="tx1"/>
              </a:solidFill>
            </a:endParaRPr>
          </a:p>
          <a:p>
            <a:pPr algn="ctr"/>
            <a:r>
              <a:rPr lang="en-US" altLang="zh-CN" sz="2000" dirty="0">
                <a:solidFill>
                  <a:schemeClr val="tx1"/>
                </a:solidFill>
                <a:sym typeface="+mn-ea"/>
              </a:rPr>
              <a:t>Dr. Hungwen Li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776287" y="1920895"/>
            <a:ext cx="4264025" cy="15696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dirty="0">
                <a:solidFill>
                  <a:schemeClr val="bg1">
                    <a:lumMod val="95000"/>
                  </a:schemeClr>
                </a:solidFill>
                <a:sym typeface="+mn-ea"/>
              </a:rPr>
              <a:t>Group</a:t>
            </a:r>
            <a:r>
              <a:rPr lang="en-US" altLang="en-GB" sz="2400" dirty="0">
                <a:solidFill>
                  <a:schemeClr val="bg1">
                    <a:lumMod val="95000"/>
                  </a:schemeClr>
                </a:solidFill>
                <a:sym typeface="+mn-ea"/>
              </a:rPr>
              <a:t>11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en-US" sz="2400" dirty="0">
              <a:solidFill>
                <a:schemeClr val="bg1">
                  <a:lumMod val="95000"/>
                </a:schemeClr>
              </a:solidFill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dirty="0">
                <a:solidFill>
                  <a:schemeClr val="bg1">
                    <a:lumMod val="95000"/>
                  </a:schemeClr>
                </a:solidFill>
                <a:sym typeface="+mn-ea"/>
              </a:rPr>
              <a:t>Hongkai Huang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dirty="0">
                <a:solidFill>
                  <a:schemeClr val="bg1">
                    <a:lumMod val="95000"/>
                  </a:schemeClr>
                </a:solidFill>
                <a:sym typeface="+mn-ea"/>
              </a:rPr>
              <a:t>Chengkai Yang</a:t>
            </a:r>
            <a:endParaRPr lang="en-GB" altLang="en-US" sz="2400" dirty="0">
              <a:solidFill>
                <a:schemeClr val="bg1">
                  <a:lumMod val="95000"/>
                </a:schemeClr>
              </a:solidFill>
              <a:sym typeface="+mn-ea"/>
            </a:endParaRPr>
          </a:p>
        </p:txBody>
      </p:sp>
      <p:pic>
        <p:nvPicPr>
          <p:cNvPr id="5" name="图形 4">
            <a:extLst>
              <a:ext uri="{FF2B5EF4-FFF2-40B4-BE49-F238E27FC236}">
                <a16:creationId xmlns:a16="http://schemas.microsoft.com/office/drawing/2014/main" id="{0A29B45F-C7F3-46FA-9264-474313B762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9450" y="4000500"/>
            <a:ext cx="4457700" cy="2895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形用户界面, 应用程序&#10;&#10;描述已自动生成">
            <a:extLst>
              <a:ext uri="{FF2B5EF4-FFF2-40B4-BE49-F238E27FC236}">
                <a16:creationId xmlns:a16="http://schemas.microsoft.com/office/drawing/2014/main" id="{3718D842-78FA-4145-A756-29937612CF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2403" y="643466"/>
            <a:ext cx="7987193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999751"/>
      </p:ext>
    </p:extLst>
  </p:cSld>
  <p:clrMapOvr>
    <a:masterClrMapping/>
  </p:clrMapOvr>
  <p:transition spd="med">
    <p:pull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3" name="Rectangle 52">
            <a:extLst>
              <a:ext uri="{FF2B5EF4-FFF2-40B4-BE49-F238E27FC236}">
                <a16:creationId xmlns:a16="http://schemas.microsoft.com/office/drawing/2014/main" id="{5C9B446A-6343-4E56-90BA-061E4DDF0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64" name="Freeform: Shape 54">
            <a:extLst>
              <a:ext uri="{FF2B5EF4-FFF2-40B4-BE49-F238E27FC236}">
                <a16:creationId xmlns:a16="http://schemas.microsoft.com/office/drawing/2014/main" id="{3EC72A1B-03D3-499C-B4BF-AC68EEC22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65" name="Freeform: Shape 56">
            <a:extLst>
              <a:ext uri="{FF2B5EF4-FFF2-40B4-BE49-F238E27FC236}">
                <a16:creationId xmlns:a16="http://schemas.microsoft.com/office/drawing/2014/main" id="{216322C2-3CF0-4D33-BF90-3F384CF6D2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Rectangle 58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7" name="Rectangle 60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375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24320D8-6340-455B-8AD2-53DBE997DC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8967" y="1009027"/>
            <a:ext cx="6921940" cy="4949186"/>
          </a:xfrm>
          <a:prstGeom prst="rect">
            <a:avLst/>
          </a:prstGeom>
        </p:spPr>
      </p:pic>
      <p:graphicFrame>
        <p:nvGraphicFramePr>
          <p:cNvPr id="28" name="文本框 23">
            <a:extLst>
              <a:ext uri="{FF2B5EF4-FFF2-40B4-BE49-F238E27FC236}">
                <a16:creationId xmlns:a16="http://schemas.microsoft.com/office/drawing/2014/main" id="{14A2FDD3-20A8-4EE0-8CCC-65A4ACEB0BC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60621831"/>
              </p:ext>
            </p:extLst>
          </p:nvPr>
        </p:nvGraphicFramePr>
        <p:xfrm>
          <a:off x="371094" y="2718054"/>
          <a:ext cx="3438906" cy="32072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03134670"/>
      </p:ext>
    </p:extLst>
  </p:cSld>
  <p:clrMapOvr>
    <a:masterClrMapping/>
  </p:clrMapOvr>
  <p:transition spd="med">
    <p:pull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DDBB197-D710-4A4F-A9CA-FD2177498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75D1CFA-2CDB-4B64-BD9F-85744E8DA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标题 3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804672" y="802955"/>
            <a:ext cx="4977976" cy="145405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zh-CN" kern="1200" dirty="0"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rPr>
              <a:t>User Requirement</a:t>
            </a:r>
          </a:p>
        </p:txBody>
      </p:sp>
      <p:sp>
        <p:nvSpPr>
          <p:cNvPr id="2" name="内容占位符 1"/>
          <p:cNvSpPr>
            <a:spLocks noGrp="1"/>
          </p:cNvSpPr>
          <p:nvPr>
            <p:ph sz="quarter" idx="14"/>
          </p:nvPr>
        </p:nvSpPr>
        <p:spPr>
          <a:xfrm>
            <a:off x="804672" y="2421682"/>
            <a:ext cx="4977578" cy="363928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>
              <a:lnSpc>
                <a:spcPct val="90000"/>
              </a:lnSpc>
            </a:pPr>
            <a:r>
              <a:rPr lang="en-US" altLang="zh-CN" sz="1700" dirty="0">
                <a:solidFill>
                  <a:schemeClr val="tx2"/>
                </a:solidFill>
                <a:latin typeface="+mn-lt"/>
                <a:ea typeface="+mn-ea"/>
              </a:rPr>
              <a:t>1.TiaoTiaoXiong TV web application shall be able to receive videos/movies uploaded by users and share/stream them to all users who have access to their online media room simultaneously. </a:t>
            </a:r>
          </a:p>
          <a:p>
            <a:pPr marL="0">
              <a:lnSpc>
                <a:spcPct val="90000"/>
              </a:lnSpc>
            </a:pPr>
            <a:endParaRPr lang="en-US" altLang="zh-CN" sz="1700" dirty="0">
              <a:solidFill>
                <a:schemeClr val="tx2"/>
              </a:solidFill>
              <a:latin typeface="+mn-lt"/>
              <a:ea typeface="+mn-ea"/>
            </a:endParaRPr>
          </a:p>
          <a:p>
            <a:pPr marL="0">
              <a:lnSpc>
                <a:spcPct val="90000"/>
              </a:lnSpc>
            </a:pPr>
            <a:r>
              <a:rPr lang="en-US" altLang="zh-CN" sz="1700" dirty="0">
                <a:solidFill>
                  <a:schemeClr val="tx2"/>
                </a:solidFill>
                <a:latin typeface="+mn-lt"/>
                <a:ea typeface="+mn-ea"/>
              </a:rPr>
              <a:t>2.Users shall be able to chat or text during movie displaying/sharing time for interpersonal communication among friends and family. </a:t>
            </a:r>
          </a:p>
          <a:p>
            <a:pPr marL="0">
              <a:lnSpc>
                <a:spcPct val="90000"/>
              </a:lnSpc>
            </a:pPr>
            <a:endParaRPr lang="en-US" altLang="zh-CN" sz="1700" dirty="0">
              <a:solidFill>
                <a:schemeClr val="tx2"/>
              </a:solidFill>
              <a:latin typeface="+mn-lt"/>
              <a:ea typeface="+mn-ea"/>
            </a:endParaRPr>
          </a:p>
          <a:p>
            <a:pPr marL="0">
              <a:lnSpc>
                <a:spcPct val="90000"/>
              </a:lnSpc>
            </a:pPr>
            <a:r>
              <a:rPr lang="en-US" altLang="zh-CN" sz="1700" dirty="0">
                <a:solidFill>
                  <a:schemeClr val="tx2"/>
                </a:solidFill>
                <a:latin typeface="+mn-lt"/>
                <a:ea typeface="+mn-ea"/>
              </a:rPr>
              <a:t>3.Users shall be able to store these videos/movies for future watching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5EE5136-01F1-466C-962D-BA9B4C6757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369897" y="0"/>
            <a:ext cx="5822103" cy="6685267"/>
            <a:chOff x="6357228" y="0"/>
            <a:chExt cx="5822103" cy="6685267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11D3AD4-AF9B-4EB5-8C7B-C45D173B4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57228" y="0"/>
              <a:ext cx="5822102" cy="6685267"/>
            </a:xfrm>
            <a:custGeom>
              <a:avLst/>
              <a:gdLst>
                <a:gd name="connsiteX0" fmla="*/ 2605444 w 5822102"/>
                <a:gd name="connsiteY0" fmla="*/ 0 h 6685267"/>
                <a:gd name="connsiteX1" fmla="*/ 4757391 w 5822102"/>
                <a:gd name="connsiteY1" fmla="*/ 0 h 6685267"/>
                <a:gd name="connsiteX2" fmla="*/ 4913680 w 5822102"/>
                <a:gd name="connsiteY2" fmla="*/ 56274 h 6685267"/>
                <a:gd name="connsiteX3" fmla="*/ 5376238 w 5822102"/>
                <a:gd name="connsiteY3" fmla="*/ 282027 h 6685267"/>
                <a:gd name="connsiteX4" fmla="*/ 5658024 w 5822102"/>
                <a:gd name="connsiteY4" fmla="*/ 471014 h 6685267"/>
                <a:gd name="connsiteX5" fmla="*/ 5822102 w 5822102"/>
                <a:gd name="connsiteY5" fmla="*/ 609109 h 6685267"/>
                <a:gd name="connsiteX6" fmla="*/ 5822102 w 5822102"/>
                <a:gd name="connsiteY6" fmla="*/ 760697 h 6685267"/>
                <a:gd name="connsiteX7" fmla="*/ 5707785 w 5822102"/>
                <a:gd name="connsiteY7" fmla="*/ 666601 h 6685267"/>
                <a:gd name="connsiteX8" fmla="*/ 5577306 w 5822102"/>
                <a:gd name="connsiteY8" fmla="*/ 571666 h 6685267"/>
                <a:gd name="connsiteX9" fmla="*/ 5298630 w 5822102"/>
                <a:gd name="connsiteY9" fmla="*/ 407449 h 6685267"/>
                <a:gd name="connsiteX10" fmla="*/ 4690768 w 5822102"/>
                <a:gd name="connsiteY10" fmla="*/ 184979 h 6685267"/>
                <a:gd name="connsiteX11" fmla="*/ 4048577 w 5822102"/>
                <a:gd name="connsiteY11" fmla="*/ 99280 h 6685267"/>
                <a:gd name="connsiteX12" fmla="*/ 3405404 w 5822102"/>
                <a:gd name="connsiteY12" fmla="*/ 131937 h 6685267"/>
                <a:gd name="connsiteX13" fmla="*/ 3089702 w 5822102"/>
                <a:gd name="connsiteY13" fmla="*/ 190190 h 6685267"/>
                <a:gd name="connsiteX14" fmla="*/ 2780132 w 5822102"/>
                <a:gd name="connsiteY14" fmla="*/ 273457 h 6685267"/>
                <a:gd name="connsiteX15" fmla="*/ 2478040 w 5822102"/>
                <a:gd name="connsiteY15" fmla="*/ 379654 h 6685267"/>
                <a:gd name="connsiteX16" fmla="*/ 2184897 w 5822102"/>
                <a:gd name="connsiteY16" fmla="*/ 507972 h 6685267"/>
                <a:gd name="connsiteX17" fmla="*/ 1629141 w 5822102"/>
                <a:gd name="connsiteY17" fmla="*/ 823205 h 6685267"/>
                <a:gd name="connsiteX18" fmla="*/ 1497711 w 5822102"/>
                <a:gd name="connsiteY18" fmla="*/ 914000 h 6685267"/>
                <a:gd name="connsiteX19" fmla="*/ 1433099 w 5822102"/>
                <a:gd name="connsiteY19" fmla="*/ 960903 h 6685267"/>
                <a:gd name="connsiteX20" fmla="*/ 1369346 w 5822102"/>
                <a:gd name="connsiteY20" fmla="*/ 1008963 h 6685267"/>
                <a:gd name="connsiteX21" fmla="*/ 1123406 w 5822102"/>
                <a:gd name="connsiteY21" fmla="*/ 1212905 h 6685267"/>
                <a:gd name="connsiteX22" fmla="*/ 684367 w 5822102"/>
                <a:gd name="connsiteY22" fmla="*/ 1675564 h 6685267"/>
                <a:gd name="connsiteX23" fmla="*/ 497153 w 5822102"/>
                <a:gd name="connsiteY23" fmla="*/ 1933588 h 6685267"/>
                <a:gd name="connsiteX24" fmla="*/ 337770 w 5822102"/>
                <a:gd name="connsiteY24" fmla="*/ 2208983 h 6685267"/>
                <a:gd name="connsiteX25" fmla="*/ 302461 w 5822102"/>
                <a:gd name="connsiteY25" fmla="*/ 2280207 h 6685267"/>
                <a:gd name="connsiteX26" fmla="*/ 285296 w 5822102"/>
                <a:gd name="connsiteY26" fmla="*/ 2316107 h 6685267"/>
                <a:gd name="connsiteX27" fmla="*/ 268991 w 5822102"/>
                <a:gd name="connsiteY27" fmla="*/ 2352355 h 6685267"/>
                <a:gd name="connsiteX28" fmla="*/ 237849 w 5822102"/>
                <a:gd name="connsiteY28" fmla="*/ 2425432 h 6685267"/>
                <a:gd name="connsiteX29" fmla="*/ 208670 w 5822102"/>
                <a:gd name="connsiteY29" fmla="*/ 2499319 h 6685267"/>
                <a:gd name="connsiteX30" fmla="*/ 113775 w 5822102"/>
                <a:gd name="connsiteY30" fmla="*/ 2801929 h 6685267"/>
                <a:gd name="connsiteX31" fmla="*/ 36781 w 5822102"/>
                <a:gd name="connsiteY31" fmla="*/ 3428922 h 6685267"/>
                <a:gd name="connsiteX32" fmla="*/ 69148 w 5822102"/>
                <a:gd name="connsiteY32" fmla="*/ 3741955 h 6685267"/>
                <a:gd name="connsiteX33" fmla="*/ 167966 w 5822102"/>
                <a:gd name="connsiteY33" fmla="*/ 4041323 h 6685267"/>
                <a:gd name="connsiteX34" fmla="*/ 202049 w 5822102"/>
                <a:gd name="connsiteY34" fmla="*/ 4112894 h 6685267"/>
                <a:gd name="connsiteX35" fmla="*/ 239933 w 5822102"/>
                <a:gd name="connsiteY35" fmla="*/ 4182843 h 6685267"/>
                <a:gd name="connsiteX36" fmla="*/ 323916 w 5822102"/>
                <a:gd name="connsiteY36" fmla="*/ 4318456 h 6685267"/>
                <a:gd name="connsiteX37" fmla="*/ 416604 w 5822102"/>
                <a:gd name="connsiteY37" fmla="*/ 4449436 h 6685267"/>
                <a:gd name="connsiteX38" fmla="*/ 515911 w 5822102"/>
                <a:gd name="connsiteY38" fmla="*/ 4576711 h 6685267"/>
                <a:gd name="connsiteX39" fmla="*/ 722619 w 5822102"/>
                <a:gd name="connsiteY39" fmla="*/ 4828482 h 6685267"/>
                <a:gd name="connsiteX40" fmla="*/ 825972 w 5822102"/>
                <a:gd name="connsiteY40" fmla="*/ 4956104 h 6685267"/>
                <a:gd name="connsiteX41" fmla="*/ 926506 w 5822102"/>
                <a:gd name="connsiteY41" fmla="*/ 5085347 h 6685267"/>
                <a:gd name="connsiteX42" fmla="*/ 1027040 w 5822102"/>
                <a:gd name="connsiteY42" fmla="*/ 5210191 h 6685267"/>
                <a:gd name="connsiteX43" fmla="*/ 1132110 w 5822102"/>
                <a:gd name="connsiteY43" fmla="*/ 5330748 h 6685267"/>
                <a:gd name="connsiteX44" fmla="*/ 1354880 w 5822102"/>
                <a:gd name="connsiteY44" fmla="*/ 5558083 h 6685267"/>
                <a:gd name="connsiteX45" fmla="*/ 1855220 w 5822102"/>
                <a:gd name="connsiteY45" fmla="*/ 5937591 h 6685267"/>
                <a:gd name="connsiteX46" fmla="*/ 2131810 w 5822102"/>
                <a:gd name="connsiteY46" fmla="*/ 6080268 h 6685267"/>
                <a:gd name="connsiteX47" fmla="*/ 2423726 w 5822102"/>
                <a:gd name="connsiteY47" fmla="*/ 6188087 h 6685267"/>
                <a:gd name="connsiteX48" fmla="*/ 2727780 w 5822102"/>
                <a:gd name="connsiteY48" fmla="*/ 6262552 h 6685267"/>
                <a:gd name="connsiteX49" fmla="*/ 3041276 w 5822102"/>
                <a:gd name="connsiteY49" fmla="*/ 6304245 h 6685267"/>
                <a:gd name="connsiteX50" fmla="*/ 3360532 w 5822102"/>
                <a:gd name="connsiteY50" fmla="*/ 6317331 h 6685267"/>
                <a:gd name="connsiteX51" fmla="*/ 3439855 w 5822102"/>
                <a:gd name="connsiteY51" fmla="*/ 6316751 h 6685267"/>
                <a:gd name="connsiteX52" fmla="*/ 3478721 w 5822102"/>
                <a:gd name="connsiteY52" fmla="*/ 6315826 h 6685267"/>
                <a:gd name="connsiteX53" fmla="*/ 3517463 w 5822102"/>
                <a:gd name="connsiteY53" fmla="*/ 6313971 h 6685267"/>
                <a:gd name="connsiteX54" fmla="*/ 3671452 w 5822102"/>
                <a:gd name="connsiteY54" fmla="*/ 6301233 h 6685267"/>
                <a:gd name="connsiteX55" fmla="*/ 4265460 w 5822102"/>
                <a:gd name="connsiteY55" fmla="*/ 6149638 h 6685267"/>
                <a:gd name="connsiteX56" fmla="*/ 4546587 w 5822102"/>
                <a:gd name="connsiteY56" fmla="*/ 6018079 h 6685267"/>
                <a:gd name="connsiteX57" fmla="*/ 4818030 w 5822102"/>
                <a:gd name="connsiteY57" fmla="*/ 5858029 h 6685267"/>
                <a:gd name="connsiteX58" fmla="*/ 5081870 w 5822102"/>
                <a:gd name="connsiteY58" fmla="*/ 5676903 h 6685267"/>
                <a:gd name="connsiteX59" fmla="*/ 5212073 w 5822102"/>
                <a:gd name="connsiteY59" fmla="*/ 5581013 h 6685267"/>
                <a:gd name="connsiteX60" fmla="*/ 5343625 w 5822102"/>
                <a:gd name="connsiteY60" fmla="*/ 5481533 h 6685267"/>
                <a:gd name="connsiteX61" fmla="*/ 5610378 w 5822102"/>
                <a:gd name="connsiteY61" fmla="*/ 5284425 h 6685267"/>
                <a:gd name="connsiteX62" fmla="*/ 5822102 w 5822102"/>
                <a:gd name="connsiteY62" fmla="*/ 5126414 h 6685267"/>
                <a:gd name="connsiteX63" fmla="*/ 5822102 w 5822102"/>
                <a:gd name="connsiteY63" fmla="*/ 5556641 h 6685267"/>
                <a:gd name="connsiteX64" fmla="*/ 5576325 w 5822102"/>
                <a:gd name="connsiteY64" fmla="*/ 5749979 h 6685267"/>
                <a:gd name="connsiteX65" fmla="*/ 5447715 w 5822102"/>
                <a:gd name="connsiteY65" fmla="*/ 5852818 h 6685267"/>
                <a:gd name="connsiteX66" fmla="*/ 5315059 w 5822102"/>
                <a:gd name="connsiteY66" fmla="*/ 5956236 h 6685267"/>
                <a:gd name="connsiteX67" fmla="*/ 5038468 w 5822102"/>
                <a:gd name="connsiteY67" fmla="*/ 6155776 h 6685267"/>
                <a:gd name="connsiteX68" fmla="*/ 4741892 w 5822102"/>
                <a:gd name="connsiteY68" fmla="*/ 6338292 h 6685267"/>
                <a:gd name="connsiteX69" fmla="*/ 4420920 w 5822102"/>
                <a:gd name="connsiteY69" fmla="*/ 6492203 h 6685267"/>
                <a:gd name="connsiteX70" fmla="*/ 3717672 w 5822102"/>
                <a:gd name="connsiteY70" fmla="*/ 6670434 h 6685267"/>
                <a:gd name="connsiteX71" fmla="*/ 3535853 w 5822102"/>
                <a:gd name="connsiteY71" fmla="*/ 6683289 h 6685267"/>
                <a:gd name="connsiteX72" fmla="*/ 3490367 w 5822102"/>
                <a:gd name="connsiteY72" fmla="*/ 6684910 h 6685267"/>
                <a:gd name="connsiteX73" fmla="*/ 3445005 w 5822102"/>
                <a:gd name="connsiteY73" fmla="*/ 6685142 h 6685267"/>
                <a:gd name="connsiteX74" fmla="*/ 3355872 w 5822102"/>
                <a:gd name="connsiteY74" fmla="*/ 6684100 h 6685267"/>
                <a:gd name="connsiteX75" fmla="*/ 3179203 w 5822102"/>
                <a:gd name="connsiteY75" fmla="*/ 6677150 h 6685267"/>
                <a:gd name="connsiteX76" fmla="*/ 3002410 w 5822102"/>
                <a:gd name="connsiteY76" fmla="*/ 6661169 h 6685267"/>
                <a:gd name="connsiteX77" fmla="*/ 2650296 w 5822102"/>
                <a:gd name="connsiteY77" fmla="*/ 6604191 h 6685267"/>
                <a:gd name="connsiteX78" fmla="*/ 2306028 w 5822102"/>
                <a:gd name="connsiteY78" fmla="*/ 6505869 h 6685267"/>
                <a:gd name="connsiteX79" fmla="*/ 1978803 w 5822102"/>
                <a:gd name="connsiteY79" fmla="*/ 6363307 h 6685267"/>
                <a:gd name="connsiteX80" fmla="*/ 1678428 w 5822102"/>
                <a:gd name="connsiteY80" fmla="*/ 6177779 h 6685267"/>
                <a:gd name="connsiteX81" fmla="*/ 1175880 w 5822102"/>
                <a:gd name="connsiteY81" fmla="*/ 5710373 h 6685267"/>
                <a:gd name="connsiteX82" fmla="*/ 971502 w 5822102"/>
                <a:gd name="connsiteY82" fmla="*/ 5445399 h 6685267"/>
                <a:gd name="connsiteX83" fmla="*/ 790909 w 5822102"/>
                <a:gd name="connsiteY83" fmla="*/ 5169078 h 6685267"/>
                <a:gd name="connsiteX84" fmla="*/ 706680 w 5822102"/>
                <a:gd name="connsiteY84" fmla="*/ 5031959 h 6685267"/>
                <a:gd name="connsiteX85" fmla="*/ 619143 w 5822102"/>
                <a:gd name="connsiteY85" fmla="*/ 4897157 h 6685267"/>
                <a:gd name="connsiteX86" fmla="*/ 436465 w 5822102"/>
                <a:gd name="connsiteY86" fmla="*/ 4628710 h 6685267"/>
                <a:gd name="connsiteX87" fmla="*/ 347088 w 5822102"/>
                <a:gd name="connsiteY87" fmla="*/ 4492171 h 6685267"/>
                <a:gd name="connsiteX88" fmla="*/ 262001 w 5822102"/>
                <a:gd name="connsiteY88" fmla="*/ 4352619 h 6685267"/>
                <a:gd name="connsiteX89" fmla="*/ 118679 w 5822102"/>
                <a:gd name="connsiteY89" fmla="*/ 4059853 h 6685267"/>
                <a:gd name="connsiteX90" fmla="*/ 28322 w 5822102"/>
                <a:gd name="connsiteY90" fmla="*/ 3749136 h 6685267"/>
                <a:gd name="connsiteX91" fmla="*/ 0 w 5822102"/>
                <a:gd name="connsiteY91" fmla="*/ 3428922 h 6685267"/>
                <a:gd name="connsiteX92" fmla="*/ 253052 w 5822102"/>
                <a:gd name="connsiteY92" fmla="*/ 2174356 h 6685267"/>
                <a:gd name="connsiteX93" fmla="*/ 389141 w 5822102"/>
                <a:gd name="connsiteY93" fmla="*/ 1877652 h 6685267"/>
                <a:gd name="connsiteX94" fmla="*/ 552079 w 5822102"/>
                <a:gd name="connsiteY94" fmla="*/ 1591834 h 6685267"/>
                <a:gd name="connsiteX95" fmla="*/ 954950 w 5822102"/>
                <a:gd name="connsiteY95" fmla="*/ 1061773 h 6685267"/>
                <a:gd name="connsiteX96" fmla="*/ 1192922 w 5822102"/>
                <a:gd name="connsiteY96" fmla="*/ 822626 h 6685267"/>
                <a:gd name="connsiteX97" fmla="*/ 1255939 w 5822102"/>
                <a:gd name="connsiteY97" fmla="*/ 765880 h 6685267"/>
                <a:gd name="connsiteX98" fmla="*/ 1320183 w 5822102"/>
                <a:gd name="connsiteY98" fmla="*/ 710291 h 6685267"/>
                <a:gd name="connsiteX99" fmla="*/ 1452961 w 5822102"/>
                <a:gd name="connsiteY99" fmla="*/ 603514 h 6685267"/>
                <a:gd name="connsiteX100" fmla="*/ 2033360 w 5822102"/>
                <a:gd name="connsiteY100" fmla="*/ 235818 h 6685267"/>
                <a:gd name="connsiteX101" fmla="*/ 2512513 w 5822102"/>
                <a:gd name="connsiteY101" fmla="*/ 30012 h 6685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5822102" h="6685267">
                  <a:moveTo>
                    <a:pt x="2605444" y="0"/>
                  </a:moveTo>
                  <a:lnTo>
                    <a:pt x="4757391" y="0"/>
                  </a:lnTo>
                  <a:lnTo>
                    <a:pt x="4913680" y="56274"/>
                  </a:lnTo>
                  <a:cubicBezTo>
                    <a:pt x="5074659" y="119278"/>
                    <a:pt x="5229483" y="195083"/>
                    <a:pt x="5376238" y="282027"/>
                  </a:cubicBezTo>
                  <a:cubicBezTo>
                    <a:pt x="5474014" y="340105"/>
                    <a:pt x="5568080" y="403280"/>
                    <a:pt x="5658024" y="471014"/>
                  </a:cubicBezTo>
                  <a:lnTo>
                    <a:pt x="5822102" y="609109"/>
                  </a:lnTo>
                  <a:lnTo>
                    <a:pt x="5822102" y="760697"/>
                  </a:lnTo>
                  <a:lnTo>
                    <a:pt x="5707785" y="666601"/>
                  </a:lnTo>
                  <a:cubicBezTo>
                    <a:pt x="5665273" y="633682"/>
                    <a:pt x="5621749" y="602008"/>
                    <a:pt x="5577306" y="571666"/>
                  </a:cubicBezTo>
                  <a:cubicBezTo>
                    <a:pt x="5487929" y="511562"/>
                    <a:pt x="5395118" y="456089"/>
                    <a:pt x="5298630" y="407449"/>
                  </a:cubicBezTo>
                  <a:cubicBezTo>
                    <a:pt x="5106266" y="309010"/>
                    <a:pt x="4901153" y="235355"/>
                    <a:pt x="4690768" y="184979"/>
                  </a:cubicBezTo>
                  <a:cubicBezTo>
                    <a:pt x="4480382" y="134486"/>
                    <a:pt x="4264724" y="106807"/>
                    <a:pt x="4048577" y="99280"/>
                  </a:cubicBezTo>
                  <a:cubicBezTo>
                    <a:pt x="3832182" y="90709"/>
                    <a:pt x="3617997" y="102290"/>
                    <a:pt x="3405404" y="131937"/>
                  </a:cubicBezTo>
                  <a:cubicBezTo>
                    <a:pt x="3299353" y="147340"/>
                    <a:pt x="3193915" y="166449"/>
                    <a:pt x="3089702" y="190190"/>
                  </a:cubicBezTo>
                  <a:cubicBezTo>
                    <a:pt x="2985491" y="214278"/>
                    <a:pt x="2882137" y="241725"/>
                    <a:pt x="2780132" y="273457"/>
                  </a:cubicBezTo>
                  <a:cubicBezTo>
                    <a:pt x="2678126" y="305073"/>
                    <a:pt x="2577348" y="340510"/>
                    <a:pt x="2478040" y="379654"/>
                  </a:cubicBezTo>
                  <a:cubicBezTo>
                    <a:pt x="2378854" y="418914"/>
                    <a:pt x="2281017" y="461763"/>
                    <a:pt x="2184897" y="507972"/>
                  </a:cubicBezTo>
                  <a:cubicBezTo>
                    <a:pt x="1992657" y="600271"/>
                    <a:pt x="1806791" y="705542"/>
                    <a:pt x="1629141" y="823205"/>
                  </a:cubicBezTo>
                  <a:cubicBezTo>
                    <a:pt x="1584882" y="852736"/>
                    <a:pt x="1540745" y="882731"/>
                    <a:pt x="1497711" y="914000"/>
                  </a:cubicBezTo>
                  <a:cubicBezTo>
                    <a:pt x="1475888" y="929286"/>
                    <a:pt x="1454555" y="945153"/>
                    <a:pt x="1433099" y="960903"/>
                  </a:cubicBezTo>
                  <a:cubicBezTo>
                    <a:pt x="1411521" y="976537"/>
                    <a:pt x="1390311" y="992634"/>
                    <a:pt x="1369346" y="1008963"/>
                  </a:cubicBezTo>
                  <a:cubicBezTo>
                    <a:pt x="1285119" y="1074165"/>
                    <a:pt x="1202730" y="1141797"/>
                    <a:pt x="1123406" y="1212905"/>
                  </a:cubicBezTo>
                  <a:cubicBezTo>
                    <a:pt x="964391" y="1354656"/>
                    <a:pt x="816900" y="1509261"/>
                    <a:pt x="684367" y="1675564"/>
                  </a:cubicBezTo>
                  <a:cubicBezTo>
                    <a:pt x="618161" y="1758716"/>
                    <a:pt x="555512" y="1844763"/>
                    <a:pt x="497153" y="1933588"/>
                  </a:cubicBezTo>
                  <a:cubicBezTo>
                    <a:pt x="439775" y="2022877"/>
                    <a:pt x="385584" y="2114367"/>
                    <a:pt x="337770" y="2208983"/>
                  </a:cubicBezTo>
                  <a:cubicBezTo>
                    <a:pt x="325388" y="2232493"/>
                    <a:pt x="313862" y="2256349"/>
                    <a:pt x="302461" y="2280207"/>
                  </a:cubicBezTo>
                  <a:lnTo>
                    <a:pt x="285296" y="2316107"/>
                  </a:lnTo>
                  <a:lnTo>
                    <a:pt x="268991" y="2352355"/>
                  </a:lnTo>
                  <a:cubicBezTo>
                    <a:pt x="258324" y="2376560"/>
                    <a:pt x="247535" y="2400764"/>
                    <a:pt x="237849" y="2425432"/>
                  </a:cubicBezTo>
                  <a:cubicBezTo>
                    <a:pt x="228163" y="2450099"/>
                    <a:pt x="217498" y="2474419"/>
                    <a:pt x="208670" y="2499319"/>
                  </a:cubicBezTo>
                  <a:cubicBezTo>
                    <a:pt x="170909" y="2598219"/>
                    <a:pt x="138908" y="2699206"/>
                    <a:pt x="113775" y="2801929"/>
                  </a:cubicBezTo>
                  <a:cubicBezTo>
                    <a:pt x="62773" y="3006911"/>
                    <a:pt x="36659" y="3217917"/>
                    <a:pt x="36781" y="3428922"/>
                  </a:cubicBezTo>
                  <a:cubicBezTo>
                    <a:pt x="37394" y="3534078"/>
                    <a:pt x="47816" y="3639001"/>
                    <a:pt x="69148" y="3741955"/>
                  </a:cubicBezTo>
                  <a:cubicBezTo>
                    <a:pt x="91585" y="3844679"/>
                    <a:pt x="124074" y="3945202"/>
                    <a:pt x="167966" y="4041323"/>
                  </a:cubicBezTo>
                  <a:cubicBezTo>
                    <a:pt x="178387" y="4065528"/>
                    <a:pt x="190525" y="4089153"/>
                    <a:pt x="202049" y="4112894"/>
                  </a:cubicBezTo>
                  <a:cubicBezTo>
                    <a:pt x="214555" y="4136288"/>
                    <a:pt x="226447" y="4159912"/>
                    <a:pt x="239933" y="4182843"/>
                  </a:cubicBezTo>
                  <a:cubicBezTo>
                    <a:pt x="265680" y="4229167"/>
                    <a:pt x="294368" y="4274101"/>
                    <a:pt x="323916" y="4318456"/>
                  </a:cubicBezTo>
                  <a:cubicBezTo>
                    <a:pt x="353341" y="4362927"/>
                    <a:pt x="384849" y="4406240"/>
                    <a:pt x="416604" y="4449436"/>
                  </a:cubicBezTo>
                  <a:cubicBezTo>
                    <a:pt x="448847" y="4492286"/>
                    <a:pt x="482319" y="4534557"/>
                    <a:pt x="515911" y="4576711"/>
                  </a:cubicBezTo>
                  <a:cubicBezTo>
                    <a:pt x="583219" y="4661137"/>
                    <a:pt x="653594" y="4743825"/>
                    <a:pt x="722619" y="4828482"/>
                  </a:cubicBezTo>
                  <a:cubicBezTo>
                    <a:pt x="757315" y="4870637"/>
                    <a:pt x="791889" y="4913138"/>
                    <a:pt x="825972" y="4956104"/>
                  </a:cubicBezTo>
                  <a:cubicBezTo>
                    <a:pt x="859934" y="4998722"/>
                    <a:pt x="893649" y="5044004"/>
                    <a:pt x="926506" y="5085347"/>
                  </a:cubicBezTo>
                  <a:cubicBezTo>
                    <a:pt x="959119" y="5127734"/>
                    <a:pt x="993324" y="5168847"/>
                    <a:pt x="1027040" y="5210191"/>
                  </a:cubicBezTo>
                  <a:cubicBezTo>
                    <a:pt x="1061737" y="5250840"/>
                    <a:pt x="1096188" y="5291488"/>
                    <a:pt x="1132110" y="5330748"/>
                  </a:cubicBezTo>
                  <a:cubicBezTo>
                    <a:pt x="1203465" y="5409731"/>
                    <a:pt x="1277639" y="5485818"/>
                    <a:pt x="1354880" y="5558083"/>
                  </a:cubicBezTo>
                  <a:cubicBezTo>
                    <a:pt x="1509603" y="5702266"/>
                    <a:pt x="1676588" y="5830930"/>
                    <a:pt x="1855220" y="5937591"/>
                  </a:cubicBezTo>
                  <a:cubicBezTo>
                    <a:pt x="1944720" y="5990632"/>
                    <a:pt x="2036549" y="6039272"/>
                    <a:pt x="2131810" y="6080268"/>
                  </a:cubicBezTo>
                  <a:cubicBezTo>
                    <a:pt x="2226460" y="6122423"/>
                    <a:pt x="2324173" y="6157977"/>
                    <a:pt x="2423726" y="6188087"/>
                  </a:cubicBezTo>
                  <a:cubicBezTo>
                    <a:pt x="2523280" y="6218313"/>
                    <a:pt x="2624794" y="6242749"/>
                    <a:pt x="2727780" y="6262552"/>
                  </a:cubicBezTo>
                  <a:cubicBezTo>
                    <a:pt x="2830890" y="6282008"/>
                    <a:pt x="2935714" y="6295326"/>
                    <a:pt x="3041276" y="6304245"/>
                  </a:cubicBezTo>
                  <a:cubicBezTo>
                    <a:pt x="3146836" y="6313277"/>
                    <a:pt x="3253499" y="6317215"/>
                    <a:pt x="3360532" y="6317331"/>
                  </a:cubicBezTo>
                  <a:cubicBezTo>
                    <a:pt x="3387259" y="6317331"/>
                    <a:pt x="3414354" y="6317794"/>
                    <a:pt x="3439855" y="6316751"/>
                  </a:cubicBezTo>
                  <a:lnTo>
                    <a:pt x="3478721" y="6315826"/>
                  </a:lnTo>
                  <a:lnTo>
                    <a:pt x="3517463" y="6313971"/>
                  </a:lnTo>
                  <a:cubicBezTo>
                    <a:pt x="3569078" y="6311772"/>
                    <a:pt x="3620449" y="6306907"/>
                    <a:pt x="3671452" y="6301233"/>
                  </a:cubicBezTo>
                  <a:cubicBezTo>
                    <a:pt x="3875707" y="6277608"/>
                    <a:pt x="4074445" y="6225841"/>
                    <a:pt x="4265460" y="6149638"/>
                  </a:cubicBezTo>
                  <a:cubicBezTo>
                    <a:pt x="4361212" y="6111884"/>
                    <a:pt x="4454636" y="6067065"/>
                    <a:pt x="4546587" y="6018079"/>
                  </a:cubicBezTo>
                  <a:cubicBezTo>
                    <a:pt x="4638662" y="5969322"/>
                    <a:pt x="4729020" y="5915240"/>
                    <a:pt x="4818030" y="5858029"/>
                  </a:cubicBezTo>
                  <a:cubicBezTo>
                    <a:pt x="4907038" y="5800703"/>
                    <a:pt x="4994577" y="5739672"/>
                    <a:pt x="5081870" y="5676903"/>
                  </a:cubicBezTo>
                  <a:cubicBezTo>
                    <a:pt x="5125392" y="5645519"/>
                    <a:pt x="5168794" y="5613324"/>
                    <a:pt x="5212073" y="5581013"/>
                  </a:cubicBezTo>
                  <a:lnTo>
                    <a:pt x="5343625" y="5481533"/>
                  </a:lnTo>
                  <a:cubicBezTo>
                    <a:pt x="5432696" y="5414768"/>
                    <a:pt x="5521951" y="5349452"/>
                    <a:pt x="5610378" y="5284425"/>
                  </a:cubicBezTo>
                  <a:lnTo>
                    <a:pt x="5822102" y="5126414"/>
                  </a:lnTo>
                  <a:lnTo>
                    <a:pt x="5822102" y="5556641"/>
                  </a:lnTo>
                  <a:lnTo>
                    <a:pt x="5576325" y="5749979"/>
                  </a:lnTo>
                  <a:lnTo>
                    <a:pt x="5447715" y="5852818"/>
                  </a:lnTo>
                  <a:cubicBezTo>
                    <a:pt x="5403945" y="5887445"/>
                    <a:pt x="5359932" y="5922073"/>
                    <a:pt x="5315059" y="5956236"/>
                  </a:cubicBezTo>
                  <a:cubicBezTo>
                    <a:pt x="5225682" y="6024680"/>
                    <a:pt x="5133976" y="6091734"/>
                    <a:pt x="5038468" y="6155776"/>
                  </a:cubicBezTo>
                  <a:cubicBezTo>
                    <a:pt x="4943084" y="6219703"/>
                    <a:pt x="4845002" y="6281777"/>
                    <a:pt x="4741892" y="6338292"/>
                  </a:cubicBezTo>
                  <a:cubicBezTo>
                    <a:pt x="4638784" y="6394692"/>
                    <a:pt x="4532120" y="6447038"/>
                    <a:pt x="4420920" y="6492203"/>
                  </a:cubicBezTo>
                  <a:cubicBezTo>
                    <a:pt x="4199255" y="6583693"/>
                    <a:pt x="3959813" y="6644840"/>
                    <a:pt x="3717672" y="6670434"/>
                  </a:cubicBezTo>
                  <a:cubicBezTo>
                    <a:pt x="3657106" y="6676456"/>
                    <a:pt x="3596419" y="6681321"/>
                    <a:pt x="3535853" y="6683289"/>
                  </a:cubicBezTo>
                  <a:lnTo>
                    <a:pt x="3490367" y="6684910"/>
                  </a:lnTo>
                  <a:lnTo>
                    <a:pt x="3445005" y="6685142"/>
                  </a:lnTo>
                  <a:cubicBezTo>
                    <a:pt x="3414354" y="6685605"/>
                    <a:pt x="3385297" y="6684679"/>
                    <a:pt x="3355872" y="6684100"/>
                  </a:cubicBezTo>
                  <a:cubicBezTo>
                    <a:pt x="3297146" y="6683405"/>
                    <a:pt x="3238052" y="6680047"/>
                    <a:pt x="3179203" y="6677150"/>
                  </a:cubicBezTo>
                  <a:cubicBezTo>
                    <a:pt x="3120232" y="6672519"/>
                    <a:pt x="3061259" y="6668233"/>
                    <a:pt x="3002410" y="6661169"/>
                  </a:cubicBezTo>
                  <a:cubicBezTo>
                    <a:pt x="2884589" y="6647851"/>
                    <a:pt x="2766891" y="6629669"/>
                    <a:pt x="2650296" y="6604191"/>
                  </a:cubicBezTo>
                  <a:cubicBezTo>
                    <a:pt x="2533702" y="6578713"/>
                    <a:pt x="2418456" y="6545938"/>
                    <a:pt x="2306028" y="6505869"/>
                  </a:cubicBezTo>
                  <a:cubicBezTo>
                    <a:pt x="2193602" y="6465683"/>
                    <a:pt x="2084118" y="6417738"/>
                    <a:pt x="1978803" y="6363307"/>
                  </a:cubicBezTo>
                  <a:cubicBezTo>
                    <a:pt x="1873855" y="6308066"/>
                    <a:pt x="1773077" y="6246340"/>
                    <a:pt x="1678428" y="6177779"/>
                  </a:cubicBezTo>
                  <a:cubicBezTo>
                    <a:pt x="1488393" y="6041356"/>
                    <a:pt x="1321900" y="5881423"/>
                    <a:pt x="1175880" y="5710373"/>
                  </a:cubicBezTo>
                  <a:cubicBezTo>
                    <a:pt x="1103177" y="5624441"/>
                    <a:pt x="1035501" y="5535732"/>
                    <a:pt x="971502" y="5445399"/>
                  </a:cubicBezTo>
                  <a:cubicBezTo>
                    <a:pt x="907380" y="5355069"/>
                    <a:pt x="847550" y="5262768"/>
                    <a:pt x="790909" y="5169078"/>
                  </a:cubicBezTo>
                  <a:cubicBezTo>
                    <a:pt x="761974" y="5121712"/>
                    <a:pt x="735492" y="5077357"/>
                    <a:pt x="706680" y="5031959"/>
                  </a:cubicBezTo>
                  <a:cubicBezTo>
                    <a:pt x="678114" y="4986910"/>
                    <a:pt x="649058" y="4941860"/>
                    <a:pt x="619143" y="4897157"/>
                  </a:cubicBezTo>
                  <a:lnTo>
                    <a:pt x="436465" y="4628710"/>
                  </a:lnTo>
                  <a:cubicBezTo>
                    <a:pt x="406182" y="4583544"/>
                    <a:pt x="376267" y="4538147"/>
                    <a:pt x="347088" y="4492171"/>
                  </a:cubicBezTo>
                  <a:cubicBezTo>
                    <a:pt x="317908" y="4446194"/>
                    <a:pt x="288974" y="4400102"/>
                    <a:pt x="262001" y="4352619"/>
                  </a:cubicBezTo>
                  <a:cubicBezTo>
                    <a:pt x="207934" y="4258119"/>
                    <a:pt x="158280" y="4160840"/>
                    <a:pt x="118679" y="4059853"/>
                  </a:cubicBezTo>
                  <a:cubicBezTo>
                    <a:pt x="78343" y="3959214"/>
                    <a:pt x="48429" y="3854870"/>
                    <a:pt x="28322" y="3749136"/>
                  </a:cubicBezTo>
                  <a:cubicBezTo>
                    <a:pt x="9073" y="3643402"/>
                    <a:pt x="0" y="3536046"/>
                    <a:pt x="0" y="3428922"/>
                  </a:cubicBezTo>
                  <a:cubicBezTo>
                    <a:pt x="1594" y="3001816"/>
                    <a:pt x="89010" y="2575868"/>
                    <a:pt x="253052" y="2174356"/>
                  </a:cubicBezTo>
                  <a:cubicBezTo>
                    <a:pt x="294246" y="2074066"/>
                    <a:pt x="338873" y="1974700"/>
                    <a:pt x="389141" y="1877652"/>
                  </a:cubicBezTo>
                  <a:cubicBezTo>
                    <a:pt x="438672" y="1780256"/>
                    <a:pt x="493230" y="1684945"/>
                    <a:pt x="552079" y="1591834"/>
                  </a:cubicBezTo>
                  <a:cubicBezTo>
                    <a:pt x="669900" y="1405728"/>
                    <a:pt x="804394" y="1227729"/>
                    <a:pt x="954950" y="1061773"/>
                  </a:cubicBezTo>
                  <a:cubicBezTo>
                    <a:pt x="1030597" y="979085"/>
                    <a:pt x="1109552" y="898829"/>
                    <a:pt x="1192922" y="822626"/>
                  </a:cubicBezTo>
                  <a:cubicBezTo>
                    <a:pt x="1213642" y="803402"/>
                    <a:pt x="1234483" y="784409"/>
                    <a:pt x="1255939" y="765880"/>
                  </a:cubicBezTo>
                  <a:cubicBezTo>
                    <a:pt x="1277273" y="747234"/>
                    <a:pt x="1298237" y="728241"/>
                    <a:pt x="1320183" y="710291"/>
                  </a:cubicBezTo>
                  <a:cubicBezTo>
                    <a:pt x="1363585" y="673811"/>
                    <a:pt x="1408088" y="638489"/>
                    <a:pt x="1452961" y="603514"/>
                  </a:cubicBezTo>
                  <a:cubicBezTo>
                    <a:pt x="1633310" y="464543"/>
                    <a:pt x="1828125" y="341437"/>
                    <a:pt x="2033360" y="235818"/>
                  </a:cubicBezTo>
                  <a:cubicBezTo>
                    <a:pt x="2187242" y="156561"/>
                    <a:pt x="2347554" y="87597"/>
                    <a:pt x="2512513" y="3001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5102EBE-A80F-4CFF-B1DD-941EF9728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04998" y="98659"/>
              <a:ext cx="5774333" cy="6315453"/>
            </a:xfrm>
            <a:custGeom>
              <a:avLst/>
              <a:gdLst>
                <a:gd name="connsiteX0" fmla="*/ 3707237 w 5774333"/>
                <a:gd name="connsiteY0" fmla="*/ 1489 h 6315453"/>
                <a:gd name="connsiteX1" fmla="*/ 4037665 w 5774333"/>
                <a:gd name="connsiteY1" fmla="*/ 6121 h 6315453"/>
                <a:gd name="connsiteX2" fmla="*/ 4692239 w 5774333"/>
                <a:gd name="connsiteY2" fmla="*/ 102128 h 6315453"/>
                <a:gd name="connsiteX3" fmla="*/ 5315059 w 5774333"/>
                <a:gd name="connsiteY3" fmla="*/ 324945 h 6315453"/>
                <a:gd name="connsiteX4" fmla="*/ 5738325 w 5774333"/>
                <a:gd name="connsiteY4" fmla="*/ 578286 h 6315453"/>
                <a:gd name="connsiteX5" fmla="*/ 5774333 w 5774333"/>
                <a:gd name="connsiteY5" fmla="*/ 606551 h 6315453"/>
                <a:gd name="connsiteX6" fmla="*/ 5774333 w 5774333"/>
                <a:gd name="connsiteY6" fmla="*/ 975490 h 6315453"/>
                <a:gd name="connsiteX7" fmla="*/ 5676001 w 5774333"/>
                <a:gd name="connsiteY7" fmla="*/ 889749 h 6315453"/>
                <a:gd name="connsiteX8" fmla="*/ 5177132 w 5774333"/>
                <a:gd name="connsiteY8" fmla="*/ 581926 h 6315453"/>
                <a:gd name="connsiteX9" fmla="*/ 4615735 w 5774333"/>
                <a:gd name="connsiteY9" fmla="*/ 388640 h 6315453"/>
                <a:gd name="connsiteX10" fmla="*/ 4020010 w 5774333"/>
                <a:gd name="connsiteY10" fmla="*/ 308500 h 6315453"/>
                <a:gd name="connsiteX11" fmla="*/ 3416315 w 5774333"/>
                <a:gd name="connsiteY11" fmla="*/ 328882 h 6315453"/>
                <a:gd name="connsiteX12" fmla="*/ 2823779 w 5774333"/>
                <a:gd name="connsiteY12" fmla="*/ 446545 h 6315453"/>
                <a:gd name="connsiteX13" fmla="*/ 2256987 w 5774333"/>
                <a:gd name="connsiteY13" fmla="*/ 651296 h 6315453"/>
                <a:gd name="connsiteX14" fmla="*/ 1244169 w 5774333"/>
                <a:gd name="connsiteY14" fmla="*/ 1280374 h 6315453"/>
                <a:gd name="connsiteX15" fmla="*/ 830141 w 5774333"/>
                <a:gd name="connsiteY15" fmla="*/ 1700184 h 6315453"/>
                <a:gd name="connsiteX16" fmla="*/ 502792 w 5774333"/>
                <a:gd name="connsiteY16" fmla="*/ 2182300 h 6315453"/>
                <a:gd name="connsiteX17" fmla="*/ 280637 w 5774333"/>
                <a:gd name="connsiteY17" fmla="*/ 2715256 h 6315453"/>
                <a:gd name="connsiteX18" fmla="*/ 199843 w 5774333"/>
                <a:gd name="connsiteY18" fmla="*/ 3283418 h 6315453"/>
                <a:gd name="connsiteX19" fmla="*/ 233926 w 5774333"/>
                <a:gd name="connsiteY19" fmla="*/ 3561593 h 6315453"/>
                <a:gd name="connsiteX20" fmla="*/ 334582 w 5774333"/>
                <a:gd name="connsiteY20" fmla="*/ 3821816 h 6315453"/>
                <a:gd name="connsiteX21" fmla="*/ 404834 w 5774333"/>
                <a:gd name="connsiteY21" fmla="*/ 3944343 h 6315453"/>
                <a:gd name="connsiteX22" fmla="*/ 485506 w 5774333"/>
                <a:gd name="connsiteY22" fmla="*/ 4062932 h 6315453"/>
                <a:gd name="connsiteX23" fmla="*/ 671861 w 5774333"/>
                <a:gd name="connsiteY23" fmla="*/ 4292120 h 6315453"/>
                <a:gd name="connsiteX24" fmla="*/ 873542 w 5774333"/>
                <a:gd name="connsiteY24" fmla="*/ 4523044 h 6315453"/>
                <a:gd name="connsiteX25" fmla="*/ 973831 w 5774333"/>
                <a:gd name="connsiteY25" fmla="*/ 4643601 h 6315453"/>
                <a:gd name="connsiteX26" fmla="*/ 1022014 w 5774333"/>
                <a:gd name="connsiteY26" fmla="*/ 4702780 h 6315453"/>
                <a:gd name="connsiteX27" fmla="*/ 1069215 w 5774333"/>
                <a:gd name="connsiteY27" fmla="*/ 4759411 h 6315453"/>
                <a:gd name="connsiteX28" fmla="*/ 1474784 w 5774333"/>
                <a:gd name="connsiteY28" fmla="*/ 5177948 h 6315453"/>
                <a:gd name="connsiteX29" fmla="*/ 1690442 w 5774333"/>
                <a:gd name="connsiteY29" fmla="*/ 5366255 h 6315453"/>
                <a:gd name="connsiteX30" fmla="*/ 1916276 w 5774333"/>
                <a:gd name="connsiteY30" fmla="*/ 5539852 h 6315453"/>
                <a:gd name="connsiteX31" fmla="*/ 2420784 w 5774333"/>
                <a:gd name="connsiteY31" fmla="*/ 5814437 h 6315453"/>
                <a:gd name="connsiteX32" fmla="*/ 2703015 w 5774333"/>
                <a:gd name="connsiteY32" fmla="*/ 5892029 h 6315453"/>
                <a:gd name="connsiteX33" fmla="*/ 2775350 w 5774333"/>
                <a:gd name="connsiteY33" fmla="*/ 5905695 h 6315453"/>
                <a:gd name="connsiteX34" fmla="*/ 2848299 w 5774333"/>
                <a:gd name="connsiteY34" fmla="*/ 5917161 h 6315453"/>
                <a:gd name="connsiteX35" fmla="*/ 2995544 w 5774333"/>
                <a:gd name="connsiteY35" fmla="*/ 5933605 h 6315453"/>
                <a:gd name="connsiteX36" fmla="*/ 3069596 w 5774333"/>
                <a:gd name="connsiteY36" fmla="*/ 5938933 h 6315453"/>
                <a:gd name="connsiteX37" fmla="*/ 3143894 w 5774333"/>
                <a:gd name="connsiteY37" fmla="*/ 5942639 h 6315453"/>
                <a:gd name="connsiteX38" fmla="*/ 3218436 w 5774333"/>
                <a:gd name="connsiteY38" fmla="*/ 5944260 h 6315453"/>
                <a:gd name="connsiteX39" fmla="*/ 3293101 w 5774333"/>
                <a:gd name="connsiteY39" fmla="*/ 5943913 h 6315453"/>
                <a:gd name="connsiteX40" fmla="*/ 3330494 w 5774333"/>
                <a:gd name="connsiteY40" fmla="*/ 5943565 h 6315453"/>
                <a:gd name="connsiteX41" fmla="*/ 3366540 w 5774333"/>
                <a:gd name="connsiteY41" fmla="*/ 5942059 h 6315453"/>
                <a:gd name="connsiteX42" fmla="*/ 3402462 w 5774333"/>
                <a:gd name="connsiteY42" fmla="*/ 5940323 h 6315453"/>
                <a:gd name="connsiteX43" fmla="*/ 3438262 w 5774333"/>
                <a:gd name="connsiteY43" fmla="*/ 5937543 h 6315453"/>
                <a:gd name="connsiteX44" fmla="*/ 3580236 w 5774333"/>
                <a:gd name="connsiteY44" fmla="*/ 5920982 h 6315453"/>
                <a:gd name="connsiteX45" fmla="*/ 4121034 w 5774333"/>
                <a:gd name="connsiteY45" fmla="*/ 5753290 h 6315453"/>
                <a:gd name="connsiteX46" fmla="*/ 4620639 w 5774333"/>
                <a:gd name="connsiteY46" fmla="*/ 5459364 h 6315453"/>
                <a:gd name="connsiteX47" fmla="*/ 4741771 w 5774333"/>
                <a:gd name="connsiteY47" fmla="*/ 5372971 h 6315453"/>
                <a:gd name="connsiteX48" fmla="*/ 4862901 w 5774333"/>
                <a:gd name="connsiteY48" fmla="*/ 5283682 h 6315453"/>
                <a:gd name="connsiteX49" fmla="*/ 5108229 w 5774333"/>
                <a:gd name="connsiteY49" fmla="*/ 5098386 h 6315453"/>
                <a:gd name="connsiteX50" fmla="*/ 5612493 w 5774333"/>
                <a:gd name="connsiteY50" fmla="*/ 4739724 h 6315453"/>
                <a:gd name="connsiteX51" fmla="*/ 5774333 w 5774333"/>
                <a:gd name="connsiteY51" fmla="*/ 4623488 h 6315453"/>
                <a:gd name="connsiteX52" fmla="*/ 5774333 w 5774333"/>
                <a:gd name="connsiteY52" fmla="*/ 5232926 h 6315453"/>
                <a:gd name="connsiteX53" fmla="*/ 5676492 w 5774333"/>
                <a:gd name="connsiteY53" fmla="*/ 5306859 h 6315453"/>
                <a:gd name="connsiteX54" fmla="*/ 5426260 w 5774333"/>
                <a:gd name="connsiteY54" fmla="*/ 5486233 h 6315453"/>
                <a:gd name="connsiteX55" fmla="*/ 5300225 w 5774333"/>
                <a:gd name="connsiteY55" fmla="*/ 5576217 h 6315453"/>
                <a:gd name="connsiteX56" fmla="*/ 5170757 w 5774333"/>
                <a:gd name="connsiteY56" fmla="*/ 5666780 h 6315453"/>
                <a:gd name="connsiteX57" fmla="*/ 5038100 w 5774333"/>
                <a:gd name="connsiteY57" fmla="*/ 5756185 h 6315453"/>
                <a:gd name="connsiteX58" fmla="*/ 4901276 w 5774333"/>
                <a:gd name="connsiteY58" fmla="*/ 5843043 h 6315453"/>
                <a:gd name="connsiteX59" fmla="*/ 4614019 w 5774333"/>
                <a:gd name="connsiteY59" fmla="*/ 6006103 h 6315453"/>
                <a:gd name="connsiteX60" fmla="*/ 4305061 w 5774333"/>
                <a:gd name="connsiteY60" fmla="*/ 6144726 h 6315453"/>
                <a:gd name="connsiteX61" fmla="*/ 3632710 w 5774333"/>
                <a:gd name="connsiteY61" fmla="*/ 6304196 h 6315453"/>
                <a:gd name="connsiteX62" fmla="*/ 3459594 w 5774333"/>
                <a:gd name="connsiteY62" fmla="*/ 6314504 h 6315453"/>
                <a:gd name="connsiteX63" fmla="*/ 3416315 w 5774333"/>
                <a:gd name="connsiteY63" fmla="*/ 6315429 h 6315453"/>
                <a:gd name="connsiteX64" fmla="*/ 3373159 w 5774333"/>
                <a:gd name="connsiteY64" fmla="*/ 6315198 h 6315453"/>
                <a:gd name="connsiteX65" fmla="*/ 3330127 w 5774333"/>
                <a:gd name="connsiteY65" fmla="*/ 6314735 h 6315453"/>
                <a:gd name="connsiteX66" fmla="*/ 3288320 w 5774333"/>
                <a:gd name="connsiteY66" fmla="*/ 6313230 h 6315453"/>
                <a:gd name="connsiteX67" fmla="*/ 2954350 w 5774333"/>
                <a:gd name="connsiteY67" fmla="*/ 6288098 h 6315453"/>
                <a:gd name="connsiteX68" fmla="*/ 2622466 w 5774333"/>
                <a:gd name="connsiteY68" fmla="*/ 6232742 h 6315453"/>
                <a:gd name="connsiteX69" fmla="*/ 2296466 w 5774333"/>
                <a:gd name="connsiteY69" fmla="*/ 6146001 h 6315453"/>
                <a:gd name="connsiteX70" fmla="*/ 1672419 w 5774333"/>
                <a:gd name="connsiteY70" fmla="*/ 5885197 h 6315453"/>
                <a:gd name="connsiteX71" fmla="*/ 1146578 w 5774333"/>
                <a:gd name="connsiteY71" fmla="*/ 5479168 h 6315453"/>
                <a:gd name="connsiteX72" fmla="*/ 933372 w 5774333"/>
                <a:gd name="connsiteY72" fmla="*/ 5234810 h 6315453"/>
                <a:gd name="connsiteX73" fmla="*/ 747140 w 5774333"/>
                <a:gd name="connsiteY73" fmla="*/ 4976091 h 6315453"/>
                <a:gd name="connsiteX74" fmla="*/ 703616 w 5774333"/>
                <a:gd name="connsiteY74" fmla="*/ 4910196 h 6315453"/>
                <a:gd name="connsiteX75" fmla="*/ 662053 w 5774333"/>
                <a:gd name="connsiteY75" fmla="*/ 4846269 h 6315453"/>
                <a:gd name="connsiteX76" fmla="*/ 580033 w 5774333"/>
                <a:gd name="connsiteY76" fmla="*/ 4722352 h 6315453"/>
                <a:gd name="connsiteX77" fmla="*/ 410105 w 5774333"/>
                <a:gd name="connsiteY77" fmla="*/ 4469193 h 6315453"/>
                <a:gd name="connsiteX78" fmla="*/ 244224 w 5774333"/>
                <a:gd name="connsiteY78" fmla="*/ 4201556 h 6315453"/>
                <a:gd name="connsiteX79" fmla="*/ 169437 w 5774333"/>
                <a:gd name="connsiteY79" fmla="*/ 4059690 h 6315453"/>
                <a:gd name="connsiteX80" fmla="*/ 105929 w 5774333"/>
                <a:gd name="connsiteY80" fmla="*/ 3911221 h 6315453"/>
                <a:gd name="connsiteX81" fmla="*/ 57256 w 5774333"/>
                <a:gd name="connsiteY81" fmla="*/ 3757195 h 6315453"/>
                <a:gd name="connsiteX82" fmla="*/ 39111 w 5774333"/>
                <a:gd name="connsiteY82" fmla="*/ 3678677 h 6315453"/>
                <a:gd name="connsiteX83" fmla="*/ 31142 w 5774333"/>
                <a:gd name="connsiteY83" fmla="*/ 3639300 h 6315453"/>
                <a:gd name="connsiteX84" fmla="*/ 24521 w 5774333"/>
                <a:gd name="connsiteY84" fmla="*/ 3599809 h 6315453"/>
                <a:gd name="connsiteX85" fmla="*/ 0 w 5774333"/>
                <a:gd name="connsiteY85" fmla="*/ 3283418 h 6315453"/>
                <a:gd name="connsiteX86" fmla="*/ 68045 w 5774333"/>
                <a:gd name="connsiteY86" fmla="*/ 2666963 h 6315453"/>
                <a:gd name="connsiteX87" fmla="*/ 272546 w 5774333"/>
                <a:gd name="connsiteY87" fmla="*/ 2076334 h 6315453"/>
                <a:gd name="connsiteX88" fmla="*/ 1039300 w 5774333"/>
                <a:gd name="connsiteY88" fmla="*/ 1073307 h 6315453"/>
                <a:gd name="connsiteX89" fmla="*/ 1547733 w 5774333"/>
                <a:gd name="connsiteY89" fmla="*/ 680365 h 6315453"/>
                <a:gd name="connsiteX90" fmla="*/ 2115995 w 5774333"/>
                <a:gd name="connsiteY90" fmla="*/ 368373 h 6315453"/>
                <a:gd name="connsiteX91" fmla="*/ 3377451 w 5774333"/>
                <a:gd name="connsiteY91" fmla="*/ 24304 h 6315453"/>
                <a:gd name="connsiteX92" fmla="*/ 3707237 w 5774333"/>
                <a:gd name="connsiteY92" fmla="*/ 1489 h 6315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5774333" h="6315453">
                  <a:moveTo>
                    <a:pt x="3707237" y="1489"/>
                  </a:moveTo>
                  <a:cubicBezTo>
                    <a:pt x="3817502" y="-1522"/>
                    <a:pt x="3927875" y="41"/>
                    <a:pt x="4037665" y="6121"/>
                  </a:cubicBezTo>
                  <a:cubicBezTo>
                    <a:pt x="4257614" y="18745"/>
                    <a:pt x="4477439" y="49665"/>
                    <a:pt x="4692239" y="102128"/>
                  </a:cubicBezTo>
                  <a:cubicBezTo>
                    <a:pt x="4907039" y="154474"/>
                    <a:pt x="5116811" y="228592"/>
                    <a:pt x="5315059" y="324945"/>
                  </a:cubicBezTo>
                  <a:cubicBezTo>
                    <a:pt x="5463562" y="397211"/>
                    <a:pt x="5606133" y="481527"/>
                    <a:pt x="5738325" y="578286"/>
                  </a:cubicBezTo>
                  <a:lnTo>
                    <a:pt x="5774333" y="606551"/>
                  </a:lnTo>
                  <a:lnTo>
                    <a:pt x="5774333" y="975490"/>
                  </a:lnTo>
                  <a:lnTo>
                    <a:pt x="5676001" y="889749"/>
                  </a:lnTo>
                  <a:cubicBezTo>
                    <a:pt x="5522381" y="769886"/>
                    <a:pt x="5355519" y="665657"/>
                    <a:pt x="5177132" y="581926"/>
                  </a:cubicBezTo>
                  <a:cubicBezTo>
                    <a:pt x="4998867" y="497965"/>
                    <a:pt x="4810183" y="433574"/>
                    <a:pt x="4615735" y="388640"/>
                  </a:cubicBezTo>
                  <a:cubicBezTo>
                    <a:pt x="4421289" y="343591"/>
                    <a:pt x="4221446" y="317649"/>
                    <a:pt x="4020010" y="308500"/>
                  </a:cubicBezTo>
                  <a:cubicBezTo>
                    <a:pt x="3818207" y="298887"/>
                    <a:pt x="3616649" y="305257"/>
                    <a:pt x="3416315" y="328882"/>
                  </a:cubicBezTo>
                  <a:cubicBezTo>
                    <a:pt x="3216106" y="352623"/>
                    <a:pt x="3017736" y="392346"/>
                    <a:pt x="2823779" y="446545"/>
                  </a:cubicBezTo>
                  <a:cubicBezTo>
                    <a:pt x="2629699" y="500513"/>
                    <a:pt x="2440401" y="570345"/>
                    <a:pt x="2256987" y="651296"/>
                  </a:cubicBezTo>
                  <a:cubicBezTo>
                    <a:pt x="1889058" y="811461"/>
                    <a:pt x="1545527" y="1023856"/>
                    <a:pt x="1244169" y="1280374"/>
                  </a:cubicBezTo>
                  <a:cubicBezTo>
                    <a:pt x="1093982" y="1409039"/>
                    <a:pt x="954828" y="1549400"/>
                    <a:pt x="830141" y="1700184"/>
                  </a:cubicBezTo>
                  <a:cubicBezTo>
                    <a:pt x="705209" y="1850736"/>
                    <a:pt x="594989" y="2012176"/>
                    <a:pt x="502792" y="2182300"/>
                  </a:cubicBezTo>
                  <a:cubicBezTo>
                    <a:pt x="410595" y="2352308"/>
                    <a:pt x="333847" y="2530307"/>
                    <a:pt x="280637" y="2715256"/>
                  </a:cubicBezTo>
                  <a:cubicBezTo>
                    <a:pt x="227306" y="2899741"/>
                    <a:pt x="199719" y="3091521"/>
                    <a:pt x="199843" y="3283418"/>
                  </a:cubicBezTo>
                  <a:cubicBezTo>
                    <a:pt x="200946" y="3377687"/>
                    <a:pt x="210754" y="3471261"/>
                    <a:pt x="233926" y="3561593"/>
                  </a:cubicBezTo>
                  <a:cubicBezTo>
                    <a:pt x="256730" y="3652040"/>
                    <a:pt x="292162" y="3738550"/>
                    <a:pt x="334582" y="3821816"/>
                  </a:cubicBezTo>
                  <a:cubicBezTo>
                    <a:pt x="356038" y="3863392"/>
                    <a:pt x="379823" y="3904157"/>
                    <a:pt x="404834" y="3944343"/>
                  </a:cubicBezTo>
                  <a:cubicBezTo>
                    <a:pt x="430212" y="3984413"/>
                    <a:pt x="457308" y="4023905"/>
                    <a:pt x="485506" y="4062932"/>
                  </a:cubicBezTo>
                  <a:cubicBezTo>
                    <a:pt x="542639" y="4140757"/>
                    <a:pt x="606146" y="4216265"/>
                    <a:pt x="671861" y="4292120"/>
                  </a:cubicBezTo>
                  <a:cubicBezTo>
                    <a:pt x="737576" y="4368091"/>
                    <a:pt x="806234" y="4444062"/>
                    <a:pt x="873542" y="4523044"/>
                  </a:cubicBezTo>
                  <a:cubicBezTo>
                    <a:pt x="907258" y="4562419"/>
                    <a:pt x="940606" y="4602721"/>
                    <a:pt x="973831" y="4643601"/>
                  </a:cubicBezTo>
                  <a:lnTo>
                    <a:pt x="1022014" y="4702780"/>
                  </a:lnTo>
                  <a:cubicBezTo>
                    <a:pt x="1037829" y="4721658"/>
                    <a:pt x="1052910" y="4740998"/>
                    <a:pt x="1069215" y="4759411"/>
                  </a:cubicBezTo>
                  <a:cubicBezTo>
                    <a:pt x="1196477" y="4909269"/>
                    <a:pt x="1334527" y="5047199"/>
                    <a:pt x="1474784" y="5177948"/>
                  </a:cubicBezTo>
                  <a:cubicBezTo>
                    <a:pt x="1545281" y="5243033"/>
                    <a:pt x="1617003" y="5305917"/>
                    <a:pt x="1690442" y="5366255"/>
                  </a:cubicBezTo>
                  <a:cubicBezTo>
                    <a:pt x="1763881" y="5426591"/>
                    <a:pt x="1838668" y="5484959"/>
                    <a:pt x="1916276" y="5539852"/>
                  </a:cubicBezTo>
                  <a:cubicBezTo>
                    <a:pt x="2070877" y="5649872"/>
                    <a:pt x="2237617" y="5748194"/>
                    <a:pt x="2420784" y="5814437"/>
                  </a:cubicBezTo>
                  <a:cubicBezTo>
                    <a:pt x="2512124" y="5847559"/>
                    <a:pt x="2606773" y="5872921"/>
                    <a:pt x="2703015" y="5892029"/>
                  </a:cubicBezTo>
                  <a:cubicBezTo>
                    <a:pt x="2727168" y="5896546"/>
                    <a:pt x="2751075" y="5901758"/>
                    <a:pt x="2775350" y="5905695"/>
                  </a:cubicBezTo>
                  <a:lnTo>
                    <a:pt x="2848299" y="5917161"/>
                  </a:lnTo>
                  <a:cubicBezTo>
                    <a:pt x="2897218" y="5923298"/>
                    <a:pt x="2946136" y="5929784"/>
                    <a:pt x="2995544" y="5933605"/>
                  </a:cubicBezTo>
                  <a:cubicBezTo>
                    <a:pt x="3020188" y="5935806"/>
                    <a:pt x="3044831" y="5937891"/>
                    <a:pt x="3069596" y="5938933"/>
                  </a:cubicBezTo>
                  <a:cubicBezTo>
                    <a:pt x="3094362" y="5940090"/>
                    <a:pt x="3119005" y="5941943"/>
                    <a:pt x="3143894" y="5942639"/>
                  </a:cubicBezTo>
                  <a:lnTo>
                    <a:pt x="3218436" y="5944260"/>
                  </a:lnTo>
                  <a:cubicBezTo>
                    <a:pt x="3243201" y="5944838"/>
                    <a:pt x="3268212" y="5944029"/>
                    <a:pt x="3293101" y="5943913"/>
                  </a:cubicBezTo>
                  <a:lnTo>
                    <a:pt x="3330494" y="5943565"/>
                  </a:lnTo>
                  <a:cubicBezTo>
                    <a:pt x="3342632" y="5943218"/>
                    <a:pt x="3354524" y="5942523"/>
                    <a:pt x="3366540" y="5942059"/>
                  </a:cubicBezTo>
                  <a:cubicBezTo>
                    <a:pt x="3378554" y="5941480"/>
                    <a:pt x="3390570" y="5941134"/>
                    <a:pt x="3402462" y="5940323"/>
                  </a:cubicBezTo>
                  <a:lnTo>
                    <a:pt x="3438262" y="5937543"/>
                  </a:lnTo>
                  <a:cubicBezTo>
                    <a:pt x="3485954" y="5933953"/>
                    <a:pt x="3533279" y="5927931"/>
                    <a:pt x="3580236" y="5920982"/>
                  </a:cubicBezTo>
                  <a:cubicBezTo>
                    <a:pt x="3768185" y="5891567"/>
                    <a:pt x="3948901" y="5834010"/>
                    <a:pt x="4121034" y="5753290"/>
                  </a:cubicBezTo>
                  <a:cubicBezTo>
                    <a:pt x="4293782" y="5673497"/>
                    <a:pt x="4458191" y="5571353"/>
                    <a:pt x="4620639" y="5459364"/>
                  </a:cubicBezTo>
                  <a:cubicBezTo>
                    <a:pt x="4661221" y="5431455"/>
                    <a:pt x="4701557" y="5402271"/>
                    <a:pt x="4741771" y="5372971"/>
                  </a:cubicBezTo>
                  <a:cubicBezTo>
                    <a:pt x="4782230" y="5343672"/>
                    <a:pt x="4822566" y="5313908"/>
                    <a:pt x="4862901" y="5283682"/>
                  </a:cubicBezTo>
                  <a:lnTo>
                    <a:pt x="5108229" y="5098386"/>
                  </a:lnTo>
                  <a:cubicBezTo>
                    <a:pt x="5276563" y="4972270"/>
                    <a:pt x="5446489" y="4854838"/>
                    <a:pt x="5612493" y="4739724"/>
                  </a:cubicBezTo>
                  <a:lnTo>
                    <a:pt x="5774333" y="4623488"/>
                  </a:lnTo>
                  <a:lnTo>
                    <a:pt x="5774333" y="5232926"/>
                  </a:lnTo>
                  <a:lnTo>
                    <a:pt x="5676492" y="5306859"/>
                  </a:lnTo>
                  <a:cubicBezTo>
                    <a:pt x="5592693" y="5367905"/>
                    <a:pt x="5508955" y="5427286"/>
                    <a:pt x="5426260" y="5486233"/>
                  </a:cubicBezTo>
                  <a:lnTo>
                    <a:pt x="5300225" y="5576217"/>
                  </a:lnTo>
                  <a:cubicBezTo>
                    <a:pt x="5257559" y="5606443"/>
                    <a:pt x="5214525" y="5636901"/>
                    <a:pt x="5170757" y="5666780"/>
                  </a:cubicBezTo>
                  <a:cubicBezTo>
                    <a:pt x="5127110" y="5696775"/>
                    <a:pt x="5082973" y="5726654"/>
                    <a:pt x="5038100" y="5756185"/>
                  </a:cubicBezTo>
                  <a:cubicBezTo>
                    <a:pt x="4993106" y="5785486"/>
                    <a:pt x="4947743" y="5814553"/>
                    <a:pt x="4901276" y="5843043"/>
                  </a:cubicBezTo>
                  <a:cubicBezTo>
                    <a:pt x="4808835" y="5900136"/>
                    <a:pt x="4713449" y="5955494"/>
                    <a:pt x="4614019" y="6006103"/>
                  </a:cubicBezTo>
                  <a:cubicBezTo>
                    <a:pt x="4514711" y="6056943"/>
                    <a:pt x="4411971" y="6104192"/>
                    <a:pt x="4305061" y="6144726"/>
                  </a:cubicBezTo>
                  <a:cubicBezTo>
                    <a:pt x="4092223" y="6226952"/>
                    <a:pt x="3863569" y="6282424"/>
                    <a:pt x="3632710" y="6304196"/>
                  </a:cubicBezTo>
                  <a:cubicBezTo>
                    <a:pt x="3574964" y="6309408"/>
                    <a:pt x="3517218" y="6313345"/>
                    <a:pt x="3459594" y="6314504"/>
                  </a:cubicBezTo>
                  <a:lnTo>
                    <a:pt x="3416315" y="6315429"/>
                  </a:lnTo>
                  <a:cubicBezTo>
                    <a:pt x="3401971" y="6315546"/>
                    <a:pt x="3387505" y="6315198"/>
                    <a:pt x="3373159" y="6315198"/>
                  </a:cubicBezTo>
                  <a:lnTo>
                    <a:pt x="3330127" y="6314735"/>
                  </a:lnTo>
                  <a:lnTo>
                    <a:pt x="3288320" y="6313230"/>
                  </a:lnTo>
                  <a:cubicBezTo>
                    <a:pt x="3176996" y="6309870"/>
                    <a:pt x="3065428" y="6301533"/>
                    <a:pt x="2954350" y="6288098"/>
                  </a:cubicBezTo>
                  <a:cubicBezTo>
                    <a:pt x="2843150" y="6275360"/>
                    <a:pt x="2732194" y="6257061"/>
                    <a:pt x="2622466" y="6232742"/>
                  </a:cubicBezTo>
                  <a:cubicBezTo>
                    <a:pt x="2512859" y="6208190"/>
                    <a:pt x="2404110" y="6179122"/>
                    <a:pt x="2296466" y="6146001"/>
                  </a:cubicBezTo>
                  <a:cubicBezTo>
                    <a:pt x="2081544" y="6079179"/>
                    <a:pt x="1869073" y="5996027"/>
                    <a:pt x="1672419" y="5885197"/>
                  </a:cubicBezTo>
                  <a:cubicBezTo>
                    <a:pt x="1475643" y="5774599"/>
                    <a:pt x="1299954" y="5634353"/>
                    <a:pt x="1146578" y="5479168"/>
                  </a:cubicBezTo>
                  <a:cubicBezTo>
                    <a:pt x="1069461" y="5401692"/>
                    <a:pt x="999333" y="5319235"/>
                    <a:pt x="933372" y="5234810"/>
                  </a:cubicBezTo>
                  <a:cubicBezTo>
                    <a:pt x="867781" y="5150038"/>
                    <a:pt x="805375" y="5063991"/>
                    <a:pt x="747140" y="4976091"/>
                  </a:cubicBezTo>
                  <a:cubicBezTo>
                    <a:pt x="732182" y="4954319"/>
                    <a:pt x="718082" y="4932199"/>
                    <a:pt x="703616" y="4910196"/>
                  </a:cubicBezTo>
                  <a:lnTo>
                    <a:pt x="662053" y="4846269"/>
                  </a:lnTo>
                  <a:cubicBezTo>
                    <a:pt x="635449" y="4804925"/>
                    <a:pt x="607864" y="4763928"/>
                    <a:pt x="580033" y="4722352"/>
                  </a:cubicBezTo>
                  <a:lnTo>
                    <a:pt x="410105" y="4469193"/>
                  </a:lnTo>
                  <a:cubicBezTo>
                    <a:pt x="353095" y="4382915"/>
                    <a:pt x="296820" y="4294089"/>
                    <a:pt x="244224" y="4201556"/>
                  </a:cubicBezTo>
                  <a:cubicBezTo>
                    <a:pt x="217987" y="4155232"/>
                    <a:pt x="192609" y="4108098"/>
                    <a:pt x="169437" y="4059690"/>
                  </a:cubicBezTo>
                  <a:cubicBezTo>
                    <a:pt x="146388" y="4011165"/>
                    <a:pt x="124932" y="3961715"/>
                    <a:pt x="105929" y="3911221"/>
                  </a:cubicBezTo>
                  <a:cubicBezTo>
                    <a:pt x="87293" y="3860613"/>
                    <a:pt x="70742" y="3809309"/>
                    <a:pt x="57256" y="3757195"/>
                  </a:cubicBezTo>
                  <a:cubicBezTo>
                    <a:pt x="50881" y="3731138"/>
                    <a:pt x="44383" y="3704965"/>
                    <a:pt x="39111" y="3678677"/>
                  </a:cubicBezTo>
                  <a:lnTo>
                    <a:pt x="31142" y="3639300"/>
                  </a:lnTo>
                  <a:lnTo>
                    <a:pt x="24521" y="3599809"/>
                  </a:lnTo>
                  <a:cubicBezTo>
                    <a:pt x="7234" y="3494423"/>
                    <a:pt x="0" y="3388457"/>
                    <a:pt x="0" y="3283418"/>
                  </a:cubicBezTo>
                  <a:cubicBezTo>
                    <a:pt x="491" y="3076698"/>
                    <a:pt x="23418" y="2869978"/>
                    <a:pt x="68045" y="2666963"/>
                  </a:cubicBezTo>
                  <a:cubicBezTo>
                    <a:pt x="112550" y="2464064"/>
                    <a:pt x="180717" y="2265104"/>
                    <a:pt x="272546" y="2076334"/>
                  </a:cubicBezTo>
                  <a:cubicBezTo>
                    <a:pt x="457062" y="1698794"/>
                    <a:pt x="724457" y="1360978"/>
                    <a:pt x="1039300" y="1073307"/>
                  </a:cubicBezTo>
                  <a:cubicBezTo>
                    <a:pt x="1197090" y="929472"/>
                    <a:pt x="1367630" y="798259"/>
                    <a:pt x="1547733" y="680365"/>
                  </a:cubicBezTo>
                  <a:cubicBezTo>
                    <a:pt x="1728081" y="562587"/>
                    <a:pt x="1917870" y="457663"/>
                    <a:pt x="2115995" y="368373"/>
                  </a:cubicBezTo>
                  <a:cubicBezTo>
                    <a:pt x="2512737" y="191070"/>
                    <a:pt x="2939883" y="73870"/>
                    <a:pt x="3377451" y="24304"/>
                  </a:cubicBezTo>
                  <a:cubicBezTo>
                    <a:pt x="3486812" y="12086"/>
                    <a:pt x="3596971" y="4500"/>
                    <a:pt x="3707237" y="148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EC18CE1F-9DF1-47AF-9E66-6CE348AC23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10220" y="131729"/>
              <a:ext cx="5769111" cy="6229400"/>
            </a:xfrm>
            <a:custGeom>
              <a:avLst/>
              <a:gdLst>
                <a:gd name="connsiteX0" fmla="*/ 3882695 w 5769111"/>
                <a:gd name="connsiteY0" fmla="*/ 0 h 6229400"/>
                <a:gd name="connsiteX1" fmla="*/ 5691883 w 5769111"/>
                <a:gd name="connsiteY1" fmla="*/ 557381 h 6229400"/>
                <a:gd name="connsiteX2" fmla="*/ 5769111 w 5769111"/>
                <a:gd name="connsiteY2" fmla="*/ 620523 h 6229400"/>
                <a:gd name="connsiteX3" fmla="*/ 5769111 w 5769111"/>
                <a:gd name="connsiteY3" fmla="*/ 1464911 h 6229400"/>
                <a:gd name="connsiteX4" fmla="*/ 5660063 w 5769111"/>
                <a:gd name="connsiteY4" fmla="*/ 1328105 h 6229400"/>
                <a:gd name="connsiteX5" fmla="*/ 4910471 w 5769111"/>
                <a:gd name="connsiteY5" fmla="*/ 781599 h 6229400"/>
                <a:gd name="connsiteX6" fmla="*/ 3882695 w 5769111"/>
                <a:gd name="connsiteY6" fmla="*/ 579048 h 6229400"/>
                <a:gd name="connsiteX7" fmla="*/ 2683153 w 5769111"/>
                <a:gd name="connsiteY7" fmla="*/ 797003 h 6229400"/>
                <a:gd name="connsiteX8" fmla="*/ 1617493 w 5769111"/>
                <a:gd name="connsiteY8" fmla="*/ 1395738 h 6229400"/>
                <a:gd name="connsiteX9" fmla="*/ 880408 w 5769111"/>
                <a:gd name="connsiteY9" fmla="*/ 2259099 h 6229400"/>
                <a:gd name="connsiteX10" fmla="*/ 613135 w 5769111"/>
                <a:gd name="connsiteY10" fmla="*/ 3263863 h 6229400"/>
                <a:gd name="connsiteX11" fmla="*/ 1055484 w 5769111"/>
                <a:gd name="connsiteY11" fmla="*/ 4196825 h 6229400"/>
                <a:gd name="connsiteX12" fmla="*/ 1278376 w 5769111"/>
                <a:gd name="connsiteY12" fmla="*/ 4492950 h 6229400"/>
                <a:gd name="connsiteX13" fmla="*/ 3369851 w 5769111"/>
                <a:gd name="connsiteY13" fmla="*/ 5650468 h 6229400"/>
                <a:gd name="connsiteX14" fmla="*/ 4957551 w 5769111"/>
                <a:gd name="connsiteY14" fmla="*/ 4938355 h 6229400"/>
                <a:gd name="connsiteX15" fmla="*/ 5150773 w 5769111"/>
                <a:gd name="connsiteY15" fmla="*/ 4796950 h 6229400"/>
                <a:gd name="connsiteX16" fmla="*/ 5747247 w 5769111"/>
                <a:gd name="connsiteY16" fmla="*/ 4338176 h 6229400"/>
                <a:gd name="connsiteX17" fmla="*/ 5769111 w 5769111"/>
                <a:gd name="connsiteY17" fmla="*/ 4318497 h 6229400"/>
                <a:gd name="connsiteX18" fmla="*/ 5769111 w 5769111"/>
                <a:gd name="connsiteY18" fmla="*/ 5074612 h 6229400"/>
                <a:gd name="connsiteX19" fmla="*/ 5636252 w 5769111"/>
                <a:gd name="connsiteY19" fmla="*/ 5174208 h 6229400"/>
                <a:gd name="connsiteX20" fmla="*/ 5334922 w 5769111"/>
                <a:gd name="connsiteY20" fmla="*/ 5394528 h 6229400"/>
                <a:gd name="connsiteX21" fmla="*/ 3369727 w 5769111"/>
                <a:gd name="connsiteY21" fmla="*/ 6229400 h 6229400"/>
                <a:gd name="connsiteX22" fmla="*/ 771046 w 5769111"/>
                <a:gd name="connsiteY22" fmla="*/ 4817913 h 6229400"/>
                <a:gd name="connsiteX23" fmla="*/ 0 w 5769111"/>
                <a:gd name="connsiteY23" fmla="*/ 3263748 h 6229400"/>
                <a:gd name="connsiteX24" fmla="*/ 3882695 w 5769111"/>
                <a:gd name="connsiteY24" fmla="*/ 0 h 62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769111" h="6229400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464911"/>
                  </a:lnTo>
                  <a:lnTo>
                    <a:pt x="5660063" y="1328105"/>
                  </a:lnTo>
                  <a:cubicBezTo>
                    <a:pt x="5449800" y="1091506"/>
                    <a:pt x="5197607" y="907600"/>
                    <a:pt x="4910471" y="781599"/>
                  </a:cubicBezTo>
                  <a:cubicBezTo>
                    <a:pt x="4604088" y="647260"/>
                    <a:pt x="4258349" y="579048"/>
                    <a:pt x="3882695" y="579048"/>
                  </a:cubicBezTo>
                  <a:cubicBezTo>
                    <a:pt x="3484238" y="579048"/>
                    <a:pt x="3080631" y="652240"/>
                    <a:pt x="2683153" y="797003"/>
                  </a:cubicBezTo>
                  <a:cubicBezTo>
                    <a:pt x="2296098" y="937595"/>
                    <a:pt x="1927678" y="1144662"/>
                    <a:pt x="1617493" y="1395738"/>
                  </a:cubicBezTo>
                  <a:cubicBezTo>
                    <a:pt x="1301915" y="1651098"/>
                    <a:pt x="1053890" y="1941665"/>
                    <a:pt x="880408" y="2259099"/>
                  </a:cubicBezTo>
                  <a:cubicBezTo>
                    <a:pt x="703125" y="2583597"/>
                    <a:pt x="613135" y="2921645"/>
                    <a:pt x="613135" y="3263863"/>
                  </a:cubicBezTo>
                  <a:cubicBezTo>
                    <a:pt x="613135" y="3608512"/>
                    <a:pt x="756702" y="3809789"/>
                    <a:pt x="1055484" y="4196825"/>
                  </a:cubicBezTo>
                  <a:cubicBezTo>
                    <a:pt x="1127574" y="4290167"/>
                    <a:pt x="1202116" y="4386753"/>
                    <a:pt x="1278376" y="4492950"/>
                  </a:cubicBezTo>
                  <a:cubicBezTo>
                    <a:pt x="1861105" y="5304313"/>
                    <a:pt x="2486623" y="5650468"/>
                    <a:pt x="3369851" y="5650468"/>
                  </a:cubicBezTo>
                  <a:cubicBezTo>
                    <a:pt x="3949515" y="5650468"/>
                    <a:pt x="4374822" y="5368471"/>
                    <a:pt x="4957551" y="4938355"/>
                  </a:cubicBezTo>
                  <a:cubicBezTo>
                    <a:pt x="5022653" y="4890293"/>
                    <a:pt x="5087755" y="4842811"/>
                    <a:pt x="5150773" y="4796950"/>
                  </a:cubicBezTo>
                  <a:cubicBezTo>
                    <a:pt x="5364254" y="4641404"/>
                    <a:pt x="5570313" y="4491241"/>
                    <a:pt x="5747247" y="4338176"/>
                  </a:cubicBezTo>
                  <a:lnTo>
                    <a:pt x="5769111" y="4318497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5BD26A8C-8D1D-41E6-A71E-FE9AC75F3F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10220" y="131729"/>
              <a:ext cx="5769111" cy="6229400"/>
            </a:xfrm>
            <a:custGeom>
              <a:avLst/>
              <a:gdLst>
                <a:gd name="connsiteX0" fmla="*/ 3882695 w 5769111"/>
                <a:gd name="connsiteY0" fmla="*/ 0 h 6229400"/>
                <a:gd name="connsiteX1" fmla="*/ 5691883 w 5769111"/>
                <a:gd name="connsiteY1" fmla="*/ 557381 h 6229400"/>
                <a:gd name="connsiteX2" fmla="*/ 5769111 w 5769111"/>
                <a:gd name="connsiteY2" fmla="*/ 620523 h 6229400"/>
                <a:gd name="connsiteX3" fmla="*/ 5769111 w 5769111"/>
                <a:gd name="connsiteY3" fmla="*/ 1675390 h 6229400"/>
                <a:gd name="connsiteX4" fmla="*/ 5711488 w 5769111"/>
                <a:gd name="connsiteY4" fmla="*/ 1585205 h 6229400"/>
                <a:gd name="connsiteX5" fmla="*/ 5566027 w 5769111"/>
                <a:gd name="connsiteY5" fmla="*/ 1402571 h 6229400"/>
                <a:gd name="connsiteX6" fmla="*/ 4858734 w 5769111"/>
                <a:gd name="connsiteY6" fmla="*/ 886639 h 6229400"/>
                <a:gd name="connsiteX7" fmla="*/ 3882695 w 5769111"/>
                <a:gd name="connsiteY7" fmla="*/ 694858 h 6229400"/>
                <a:gd name="connsiteX8" fmla="*/ 2727046 w 5769111"/>
                <a:gd name="connsiteY8" fmla="*/ 905053 h 6229400"/>
                <a:gd name="connsiteX9" fmla="*/ 1697186 w 5769111"/>
                <a:gd name="connsiteY9" fmla="*/ 1483638 h 6229400"/>
                <a:gd name="connsiteX10" fmla="*/ 989279 w 5769111"/>
                <a:gd name="connsiteY10" fmla="*/ 2312139 h 6229400"/>
                <a:gd name="connsiteX11" fmla="*/ 735615 w 5769111"/>
                <a:gd name="connsiteY11" fmla="*/ 3263863 h 6229400"/>
                <a:gd name="connsiteX12" fmla="*/ 1154424 w 5769111"/>
                <a:gd name="connsiteY12" fmla="*/ 4128614 h 6229400"/>
                <a:gd name="connsiteX13" fmla="*/ 1379768 w 5769111"/>
                <a:gd name="connsiteY13" fmla="*/ 4427981 h 6229400"/>
                <a:gd name="connsiteX14" fmla="*/ 2239456 w 5769111"/>
                <a:gd name="connsiteY14" fmla="*/ 5256947 h 6229400"/>
                <a:gd name="connsiteX15" fmla="*/ 3369727 w 5769111"/>
                <a:gd name="connsiteY15" fmla="*/ 5534658 h 6229400"/>
                <a:gd name="connsiteX16" fmla="*/ 4096760 w 5769111"/>
                <a:gd name="connsiteY16" fmla="*/ 5357817 h 6229400"/>
                <a:gd name="connsiteX17" fmla="*/ 4881905 w 5769111"/>
                <a:gd name="connsiteY17" fmla="*/ 4847212 h 6229400"/>
                <a:gd name="connsiteX18" fmla="*/ 5075739 w 5769111"/>
                <a:gd name="connsiteY18" fmla="*/ 4705346 h 6229400"/>
                <a:gd name="connsiteX19" fmla="*/ 5759930 w 5769111"/>
                <a:gd name="connsiteY19" fmla="*/ 4166809 h 6229400"/>
                <a:gd name="connsiteX20" fmla="*/ 5769111 w 5769111"/>
                <a:gd name="connsiteY20" fmla="*/ 4157764 h 6229400"/>
                <a:gd name="connsiteX21" fmla="*/ 5769111 w 5769111"/>
                <a:gd name="connsiteY21" fmla="*/ 5074612 h 6229400"/>
                <a:gd name="connsiteX22" fmla="*/ 5636252 w 5769111"/>
                <a:gd name="connsiteY22" fmla="*/ 5174208 h 6229400"/>
                <a:gd name="connsiteX23" fmla="*/ 5334922 w 5769111"/>
                <a:gd name="connsiteY23" fmla="*/ 5394528 h 6229400"/>
                <a:gd name="connsiteX24" fmla="*/ 3369727 w 5769111"/>
                <a:gd name="connsiteY24" fmla="*/ 6229400 h 6229400"/>
                <a:gd name="connsiteX25" fmla="*/ 771046 w 5769111"/>
                <a:gd name="connsiteY25" fmla="*/ 4817913 h 6229400"/>
                <a:gd name="connsiteX26" fmla="*/ 0 w 5769111"/>
                <a:gd name="connsiteY26" fmla="*/ 3263748 h 6229400"/>
                <a:gd name="connsiteX27" fmla="*/ 3882695 w 5769111"/>
                <a:gd name="connsiteY27" fmla="*/ 0 h 62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769111" h="6229400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675390"/>
                  </a:lnTo>
                  <a:lnTo>
                    <a:pt x="5711488" y="1585205"/>
                  </a:lnTo>
                  <a:cubicBezTo>
                    <a:pt x="5665942" y="1521390"/>
                    <a:pt x="5617428" y="1460432"/>
                    <a:pt x="5566027" y="1402571"/>
                  </a:cubicBezTo>
                  <a:cubicBezTo>
                    <a:pt x="5367411" y="1179058"/>
                    <a:pt x="5129563" y="1005460"/>
                    <a:pt x="4858734" y="886639"/>
                  </a:cubicBezTo>
                  <a:cubicBezTo>
                    <a:pt x="4568779" y="759363"/>
                    <a:pt x="4240327" y="694858"/>
                    <a:pt x="3882695" y="694858"/>
                  </a:cubicBezTo>
                  <a:cubicBezTo>
                    <a:pt x="3504835" y="694858"/>
                    <a:pt x="3105151" y="767471"/>
                    <a:pt x="2727046" y="905053"/>
                  </a:cubicBezTo>
                  <a:cubicBezTo>
                    <a:pt x="2352985" y="1041013"/>
                    <a:pt x="1996826" y="1241132"/>
                    <a:pt x="1697186" y="1483638"/>
                  </a:cubicBezTo>
                  <a:cubicBezTo>
                    <a:pt x="1397913" y="1725796"/>
                    <a:pt x="1153199" y="2012308"/>
                    <a:pt x="989279" y="2312139"/>
                  </a:cubicBezTo>
                  <a:cubicBezTo>
                    <a:pt x="820946" y="2620077"/>
                    <a:pt x="735615" y="2940290"/>
                    <a:pt x="735615" y="3263863"/>
                  </a:cubicBezTo>
                  <a:cubicBezTo>
                    <a:pt x="735615" y="3573074"/>
                    <a:pt x="863980" y="3752464"/>
                    <a:pt x="1154424" y="4128614"/>
                  </a:cubicBezTo>
                  <a:cubicBezTo>
                    <a:pt x="1227127" y="4222767"/>
                    <a:pt x="1302282" y="4320162"/>
                    <a:pt x="1379768" y="4427981"/>
                  </a:cubicBezTo>
                  <a:cubicBezTo>
                    <a:pt x="1653784" y="4809458"/>
                    <a:pt x="1934912" y="5080685"/>
                    <a:pt x="2239456" y="5256947"/>
                  </a:cubicBezTo>
                  <a:cubicBezTo>
                    <a:pt x="2562268" y="5443863"/>
                    <a:pt x="2932037" y="5534658"/>
                    <a:pt x="3369727" y="5534658"/>
                  </a:cubicBezTo>
                  <a:cubicBezTo>
                    <a:pt x="3618120" y="5534658"/>
                    <a:pt x="3849103" y="5478491"/>
                    <a:pt x="4096760" y="5357817"/>
                  </a:cubicBezTo>
                  <a:cubicBezTo>
                    <a:pt x="4351037" y="5233901"/>
                    <a:pt x="4602740" y="5053238"/>
                    <a:pt x="4881905" y="4847212"/>
                  </a:cubicBezTo>
                  <a:cubicBezTo>
                    <a:pt x="4947375" y="4798920"/>
                    <a:pt x="5012599" y="4751322"/>
                    <a:pt x="5075739" y="4705346"/>
                  </a:cubicBezTo>
                  <a:cubicBezTo>
                    <a:pt x="5327320" y="4521990"/>
                    <a:pt x="5568418" y="4346256"/>
                    <a:pt x="5759930" y="4166809"/>
                  </a:cubicBezTo>
                  <a:lnTo>
                    <a:pt x="5769111" y="4157764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00821" y="1995094"/>
            <a:ext cx="3661831" cy="288801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ransition spd="med">
    <p:pull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Empty calendar with pencil">
            <a:extLst>
              <a:ext uri="{FF2B5EF4-FFF2-40B4-BE49-F238E27FC236}">
                <a16:creationId xmlns:a16="http://schemas.microsoft.com/office/drawing/2014/main" id="{C149CDBD-4FF9-4BE7-954E-CC7FCA05E5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628" r="-1" b="-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CE38717-851E-4DC9-9C26-B45D664AE42B}"/>
              </a:ext>
            </a:extLst>
          </p:cNvPr>
          <p:cNvSpPr txBox="1"/>
          <p:nvPr/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CN" sz="4800" b="1" dirty="0">
                <a:latin typeface="+mj-lt"/>
                <a:ea typeface="+mj-ea"/>
                <a:cs typeface="+mj-cs"/>
              </a:rPr>
              <a:t>Schedule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310689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23F3D027-CABB-4880-ABD1-A3BE266A0D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9933" y="1257131"/>
            <a:ext cx="9872133" cy="4343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454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6" descr="Abstract background of 3D colourful bars">
            <a:extLst>
              <a:ext uri="{FF2B5EF4-FFF2-40B4-BE49-F238E27FC236}">
                <a16:creationId xmlns:a16="http://schemas.microsoft.com/office/drawing/2014/main" id="{DED0FA86-3836-4452-840C-48FF01AF07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5627" b="-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CE38717-851E-4DC9-9C26-B45D664AE42B}"/>
              </a:ext>
            </a:extLst>
          </p:cNvPr>
          <p:cNvSpPr txBox="1"/>
          <p:nvPr/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CN" sz="4800" b="1" dirty="0">
                <a:latin typeface="+mj-lt"/>
                <a:ea typeface="+mj-ea"/>
                <a:cs typeface="+mj-cs"/>
              </a:rPr>
              <a:t>Iterations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3928531"/>
      </p:ext>
    </p:extLst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8294908-8B00-4F58-BBBA-20F71A40A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364C879-1404-4203-8E9D-CC5DE0A621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2782" y="-1386168"/>
            <a:ext cx="2424873" cy="3611191"/>
          </a:xfrm>
          <a:custGeom>
            <a:avLst/>
            <a:gdLst>
              <a:gd name="connsiteX0" fmla="*/ 0 w 2424873"/>
              <a:gd name="connsiteY0" fmla="*/ 2424874 h 3611191"/>
              <a:gd name="connsiteX1" fmla="*/ 2424873 w 2424873"/>
              <a:gd name="connsiteY1" fmla="*/ 0 h 3611191"/>
              <a:gd name="connsiteX2" fmla="*/ 2424873 w 2424873"/>
              <a:gd name="connsiteY2" fmla="*/ 3611191 h 3611191"/>
              <a:gd name="connsiteX3" fmla="*/ 1186317 w 2424873"/>
              <a:gd name="connsiteY3" fmla="*/ 3611191 h 3611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4873" h="3611191">
                <a:moveTo>
                  <a:pt x="0" y="2424874"/>
                </a:moveTo>
                <a:lnTo>
                  <a:pt x="2424873" y="0"/>
                </a:lnTo>
                <a:lnTo>
                  <a:pt x="2424873" y="3611191"/>
                </a:lnTo>
                <a:lnTo>
                  <a:pt x="1186317" y="361119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4617302-4B0D-4351-A6BB-6F0930D9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571000" y="-338582"/>
            <a:ext cx="1635955" cy="1635955"/>
          </a:xfrm>
          <a:custGeom>
            <a:avLst/>
            <a:gdLst>
              <a:gd name="connsiteX0" fmla="*/ 0 w 1635955"/>
              <a:gd name="connsiteY0" fmla="*/ 957987 h 1635955"/>
              <a:gd name="connsiteX1" fmla="*/ 957987 w 1635955"/>
              <a:gd name="connsiteY1" fmla="*/ 0 h 1635955"/>
              <a:gd name="connsiteX2" fmla="*/ 1635955 w 1635955"/>
              <a:gd name="connsiteY2" fmla="*/ 0 h 1635955"/>
              <a:gd name="connsiteX3" fmla="*/ 1635955 w 1635955"/>
              <a:gd name="connsiteY3" fmla="*/ 1635955 h 1635955"/>
              <a:gd name="connsiteX4" fmla="*/ 0 w 1635955"/>
              <a:gd name="connsiteY4" fmla="*/ 1635955 h 1635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955" h="1635955">
                <a:moveTo>
                  <a:pt x="0" y="957987"/>
                </a:moveTo>
                <a:lnTo>
                  <a:pt x="957987" y="0"/>
                </a:lnTo>
                <a:lnTo>
                  <a:pt x="1635955" y="0"/>
                </a:lnTo>
                <a:lnTo>
                  <a:pt x="1635955" y="1635955"/>
                </a:lnTo>
                <a:lnTo>
                  <a:pt x="0" y="1635955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DA2C7802-C2E0-4218-8F89-8DD7CCD2CD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7985" y="-6588"/>
            <a:ext cx="4059393" cy="2548110"/>
          </a:xfrm>
          <a:custGeom>
            <a:avLst/>
            <a:gdLst>
              <a:gd name="connsiteX0" fmla="*/ 0 w 4059393"/>
              <a:gd name="connsiteY0" fmla="*/ 1511282 h 2548110"/>
              <a:gd name="connsiteX1" fmla="*/ 1511282 w 4059393"/>
              <a:gd name="connsiteY1" fmla="*/ 0 h 2548110"/>
              <a:gd name="connsiteX2" fmla="*/ 4059393 w 4059393"/>
              <a:gd name="connsiteY2" fmla="*/ 2548110 h 2548110"/>
              <a:gd name="connsiteX3" fmla="*/ 0 w 4059393"/>
              <a:gd name="connsiteY3" fmla="*/ 2548110 h 2548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9393" h="2548110">
                <a:moveTo>
                  <a:pt x="0" y="1511282"/>
                </a:moveTo>
                <a:lnTo>
                  <a:pt x="1511282" y="0"/>
                </a:lnTo>
                <a:lnTo>
                  <a:pt x="4059393" y="2548110"/>
                </a:lnTo>
                <a:lnTo>
                  <a:pt x="0" y="254811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6D7111A-21E5-4EE9-8A78-10E5530F01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262924" y="1465780"/>
            <a:ext cx="1185708" cy="118570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A3969E80-A77B-49FC-9122-D89AFD5EE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-29557" y="5198743"/>
            <a:ext cx="2444907" cy="2366116"/>
          </a:xfrm>
          <a:custGeom>
            <a:avLst/>
            <a:gdLst>
              <a:gd name="connsiteX0" fmla="*/ 0 w 2203753"/>
              <a:gd name="connsiteY0" fmla="*/ 0 h 2132734"/>
              <a:gd name="connsiteX1" fmla="*/ 2203753 w 2203753"/>
              <a:gd name="connsiteY1" fmla="*/ 0 h 2132734"/>
              <a:gd name="connsiteX2" fmla="*/ 2203753 w 2203753"/>
              <a:gd name="connsiteY2" fmla="*/ 576461 h 2132734"/>
              <a:gd name="connsiteX3" fmla="*/ 647480 w 2203753"/>
              <a:gd name="connsiteY3" fmla="*/ 2132734 h 2132734"/>
              <a:gd name="connsiteX4" fmla="*/ 0 w 2203753"/>
              <a:gd name="connsiteY4" fmla="*/ 1485255 h 2132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753" h="2132734">
                <a:moveTo>
                  <a:pt x="0" y="0"/>
                </a:moveTo>
                <a:lnTo>
                  <a:pt x="2203753" y="0"/>
                </a:lnTo>
                <a:lnTo>
                  <a:pt x="2203753" y="576461"/>
                </a:lnTo>
                <a:lnTo>
                  <a:pt x="647480" y="2132734"/>
                </a:lnTo>
                <a:lnTo>
                  <a:pt x="0" y="1485255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849CA57-76BD-4CF2-80BA-D7A46A01B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769787" y="5439893"/>
            <a:ext cx="928467" cy="928467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35E9085E-E730-4768-83D4-6CB7E98971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401311" y="734311"/>
            <a:ext cx="5389379" cy="5389379"/>
          </a:xfrm>
          <a:custGeom>
            <a:avLst/>
            <a:gdLst>
              <a:gd name="connsiteX0" fmla="*/ 0 w 5389379"/>
              <a:gd name="connsiteY0" fmla="*/ 540040 h 5389379"/>
              <a:gd name="connsiteX1" fmla="*/ 540040 w 5389379"/>
              <a:gd name="connsiteY1" fmla="*/ 0 h 5389379"/>
              <a:gd name="connsiteX2" fmla="*/ 5389379 w 5389379"/>
              <a:gd name="connsiteY2" fmla="*/ 0 h 5389379"/>
              <a:gd name="connsiteX3" fmla="*/ 5389379 w 5389379"/>
              <a:gd name="connsiteY3" fmla="*/ 4838655 h 5389379"/>
              <a:gd name="connsiteX4" fmla="*/ 4838655 w 5389379"/>
              <a:gd name="connsiteY4" fmla="*/ 5389379 h 5389379"/>
              <a:gd name="connsiteX5" fmla="*/ 0 w 5389379"/>
              <a:gd name="connsiteY5" fmla="*/ 5389379 h 538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89379" h="5389379">
                <a:moveTo>
                  <a:pt x="0" y="540040"/>
                </a:moveTo>
                <a:lnTo>
                  <a:pt x="540040" y="0"/>
                </a:lnTo>
                <a:lnTo>
                  <a:pt x="5389379" y="0"/>
                </a:lnTo>
                <a:lnTo>
                  <a:pt x="5389379" y="4838655"/>
                </a:lnTo>
                <a:lnTo>
                  <a:pt x="4838655" y="5389379"/>
                </a:lnTo>
                <a:lnTo>
                  <a:pt x="0" y="53893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CE38717-851E-4DC9-9C26-B45D664AE42B}"/>
              </a:ext>
            </a:extLst>
          </p:cNvPr>
          <p:cNvSpPr txBox="1"/>
          <p:nvPr/>
        </p:nvSpPr>
        <p:spPr>
          <a:xfrm>
            <a:off x="3204642" y="2353641"/>
            <a:ext cx="5782716" cy="2150719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CN" sz="3600" b="1" kern="1200" dirty="0">
                <a:solidFill>
                  <a:srgbClr val="080808"/>
                </a:solidFill>
                <a:latin typeface="+mj-lt"/>
                <a:ea typeface="+mj-ea"/>
                <a:cs typeface="+mj-cs"/>
              </a:rPr>
              <a:t>Design Review 1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973272FE-A474-4CAE-8CA2-BCC8B476C3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00283" y="33283"/>
            <a:ext cx="6791435" cy="6791435"/>
          </a:xfrm>
          <a:custGeom>
            <a:avLst/>
            <a:gdLst>
              <a:gd name="connsiteX0" fmla="*/ 1860938 w 6791435"/>
              <a:gd name="connsiteY0" fmla="*/ 81158 h 6791435"/>
              <a:gd name="connsiteX1" fmla="*/ 1942096 w 6791435"/>
              <a:gd name="connsiteY1" fmla="*/ 0 h 6791435"/>
              <a:gd name="connsiteX2" fmla="*/ 6791435 w 6791435"/>
              <a:gd name="connsiteY2" fmla="*/ 0 h 6791435"/>
              <a:gd name="connsiteX3" fmla="*/ 6791435 w 6791435"/>
              <a:gd name="connsiteY3" fmla="*/ 4838655 h 6791435"/>
              <a:gd name="connsiteX4" fmla="*/ 6710277 w 6791435"/>
              <a:gd name="connsiteY4" fmla="*/ 4919813 h 6791435"/>
              <a:gd name="connsiteX5" fmla="*/ 6710277 w 6791435"/>
              <a:gd name="connsiteY5" fmla="*/ 81158 h 6791435"/>
              <a:gd name="connsiteX6" fmla="*/ 0 w 6791435"/>
              <a:gd name="connsiteY6" fmla="*/ 1942096 h 6791435"/>
              <a:gd name="connsiteX7" fmla="*/ 81158 w 6791435"/>
              <a:gd name="connsiteY7" fmla="*/ 1860938 h 6791435"/>
              <a:gd name="connsiteX8" fmla="*/ 81158 w 6791435"/>
              <a:gd name="connsiteY8" fmla="*/ 6710277 h 6791435"/>
              <a:gd name="connsiteX9" fmla="*/ 4919813 w 6791435"/>
              <a:gd name="connsiteY9" fmla="*/ 6710277 h 6791435"/>
              <a:gd name="connsiteX10" fmla="*/ 4838655 w 6791435"/>
              <a:gd name="connsiteY10" fmla="*/ 6791435 h 6791435"/>
              <a:gd name="connsiteX11" fmla="*/ 0 w 6791435"/>
              <a:gd name="connsiteY11" fmla="*/ 6791435 h 679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791435" h="6791435">
                <a:moveTo>
                  <a:pt x="1860938" y="81158"/>
                </a:moveTo>
                <a:lnTo>
                  <a:pt x="1942096" y="0"/>
                </a:lnTo>
                <a:lnTo>
                  <a:pt x="6791435" y="0"/>
                </a:lnTo>
                <a:lnTo>
                  <a:pt x="6791435" y="4838655"/>
                </a:lnTo>
                <a:lnTo>
                  <a:pt x="6710277" y="4919813"/>
                </a:lnTo>
                <a:lnTo>
                  <a:pt x="6710277" y="81158"/>
                </a:lnTo>
                <a:close/>
                <a:moveTo>
                  <a:pt x="0" y="1942096"/>
                </a:moveTo>
                <a:lnTo>
                  <a:pt x="81158" y="1860938"/>
                </a:lnTo>
                <a:lnTo>
                  <a:pt x="81158" y="6710277"/>
                </a:lnTo>
                <a:lnTo>
                  <a:pt x="4919813" y="6710277"/>
                </a:lnTo>
                <a:lnTo>
                  <a:pt x="4838655" y="6791435"/>
                </a:lnTo>
                <a:lnTo>
                  <a:pt x="0" y="67914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E07981EA-05A6-437C-88D7-B377B92B0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9823" y="5457591"/>
            <a:ext cx="2231794" cy="2568811"/>
          </a:xfrm>
          <a:custGeom>
            <a:avLst/>
            <a:gdLst>
              <a:gd name="connsiteX0" fmla="*/ 0 w 2940086"/>
              <a:gd name="connsiteY0" fmla="*/ 0 h 3384061"/>
              <a:gd name="connsiteX1" fmla="*/ 2496112 w 2940086"/>
              <a:gd name="connsiteY1" fmla="*/ 0 h 3384061"/>
              <a:gd name="connsiteX2" fmla="*/ 2940086 w 2940086"/>
              <a:gd name="connsiteY2" fmla="*/ 443975 h 3384061"/>
              <a:gd name="connsiteX3" fmla="*/ 0 w 2940086"/>
              <a:gd name="connsiteY3" fmla="*/ 3384061 h 3384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0086" h="3384061">
                <a:moveTo>
                  <a:pt x="0" y="0"/>
                </a:moveTo>
                <a:lnTo>
                  <a:pt x="2496112" y="0"/>
                </a:lnTo>
                <a:lnTo>
                  <a:pt x="2940086" y="443975"/>
                </a:lnTo>
                <a:lnTo>
                  <a:pt x="0" y="338406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5E3C750-986E-4769-B1AE-49289FBE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720059" y="5243545"/>
            <a:ext cx="959985" cy="959985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873663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0" name="Rectangle 14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028" name="Picture 4" descr="图形用户界面, 应用程序&#10;&#10;描述已自动生成">
            <a:extLst>
              <a:ext uri="{FF2B5EF4-FFF2-40B4-BE49-F238E27FC236}">
                <a16:creationId xmlns:a16="http://schemas.microsoft.com/office/drawing/2014/main" id="{DCC5EE20-AA87-46D9-AABD-F78B87D706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824" b="-1"/>
          <a:stretch/>
        </p:blipFill>
        <p:spPr bwMode="auto">
          <a:xfrm>
            <a:off x="191086" y="171715"/>
            <a:ext cx="5813197" cy="6129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图形用户界面, 网站&#10;&#10;描述已自动生成">
            <a:extLst>
              <a:ext uri="{FF2B5EF4-FFF2-40B4-BE49-F238E27FC236}">
                <a16:creationId xmlns:a16="http://schemas.microsoft.com/office/drawing/2014/main" id="{1EC2BE4A-5C47-4B17-B2B5-00023A2B0F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94"/>
          <a:stretch/>
        </p:blipFill>
        <p:spPr bwMode="auto">
          <a:xfrm>
            <a:off x="6196929" y="171716"/>
            <a:ext cx="5803986" cy="3171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徽标&#10;&#10;低可信度描述已自动生成">
            <a:extLst>
              <a:ext uri="{FF2B5EF4-FFF2-40B4-BE49-F238E27FC236}">
                <a16:creationId xmlns:a16="http://schemas.microsoft.com/office/drawing/2014/main" id="{AEE8CDC7-85FB-434B-985D-430BAD5A9B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172" b="2"/>
          <a:stretch/>
        </p:blipFill>
        <p:spPr bwMode="auto">
          <a:xfrm>
            <a:off x="6196929" y="3514856"/>
            <a:ext cx="5786386" cy="2785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4765946"/>
      </p:ext>
    </p:extLst>
  </p:cSld>
  <p:clrMapOvr>
    <a:masterClrMapping/>
  </p:clrMapOvr>
  <p:transition spd="med">
    <p:pull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>
            <a:extLst>
              <a:ext uri="{FF2B5EF4-FFF2-40B4-BE49-F238E27FC236}">
                <a16:creationId xmlns:a16="http://schemas.microsoft.com/office/drawing/2014/main" id="{31F1B099-06B8-4534-8C5C-A0B73966D5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720" r="7180"/>
          <a:stretch/>
        </p:blipFill>
        <p:spPr bwMode="auto">
          <a:xfrm>
            <a:off x="1791902" y="321734"/>
            <a:ext cx="2757363" cy="2905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722E1E0A-9B9E-4A86-A88C-3F829F6DB9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12597"/>
          <a:stretch/>
        </p:blipFill>
        <p:spPr bwMode="auto">
          <a:xfrm>
            <a:off x="457201" y="3677391"/>
            <a:ext cx="5426764" cy="2667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63" name="Rectangle 78">
            <a:extLst>
              <a:ext uri="{FF2B5EF4-FFF2-40B4-BE49-F238E27FC236}">
                <a16:creationId xmlns:a16="http://schemas.microsoft.com/office/drawing/2014/main" id="{799448F2-0E5B-42DA-B2D1-11A14E947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4E8A7552-20E1-4F34-ADAB-C1DB6634D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5A6B1483-5075-4F4E-AE41-68562527DB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13541"/>
          <a:stretch/>
        </p:blipFill>
        <p:spPr bwMode="auto">
          <a:xfrm>
            <a:off x="6308034" y="1913957"/>
            <a:ext cx="5426764" cy="2885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1536690"/>
      </p:ext>
    </p:extLst>
  </p:cSld>
  <p:clrMapOvr>
    <a:masterClrMapping/>
  </p:clrMapOvr>
  <p:transition spd="med">
    <p:pull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8294908-8B00-4F58-BBBA-20F71A40A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364C879-1404-4203-8E9D-CC5DE0A621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2782" y="-1386168"/>
            <a:ext cx="2424873" cy="3611191"/>
          </a:xfrm>
          <a:custGeom>
            <a:avLst/>
            <a:gdLst>
              <a:gd name="connsiteX0" fmla="*/ 0 w 2424873"/>
              <a:gd name="connsiteY0" fmla="*/ 2424874 h 3611191"/>
              <a:gd name="connsiteX1" fmla="*/ 2424873 w 2424873"/>
              <a:gd name="connsiteY1" fmla="*/ 0 h 3611191"/>
              <a:gd name="connsiteX2" fmla="*/ 2424873 w 2424873"/>
              <a:gd name="connsiteY2" fmla="*/ 3611191 h 3611191"/>
              <a:gd name="connsiteX3" fmla="*/ 1186317 w 2424873"/>
              <a:gd name="connsiteY3" fmla="*/ 3611191 h 3611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4873" h="3611191">
                <a:moveTo>
                  <a:pt x="0" y="2424874"/>
                </a:moveTo>
                <a:lnTo>
                  <a:pt x="2424873" y="0"/>
                </a:lnTo>
                <a:lnTo>
                  <a:pt x="2424873" y="3611191"/>
                </a:lnTo>
                <a:lnTo>
                  <a:pt x="1186317" y="361119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4617302-4B0D-4351-A6BB-6F0930D9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571000" y="-338582"/>
            <a:ext cx="1635955" cy="1635955"/>
          </a:xfrm>
          <a:custGeom>
            <a:avLst/>
            <a:gdLst>
              <a:gd name="connsiteX0" fmla="*/ 0 w 1635955"/>
              <a:gd name="connsiteY0" fmla="*/ 957987 h 1635955"/>
              <a:gd name="connsiteX1" fmla="*/ 957987 w 1635955"/>
              <a:gd name="connsiteY1" fmla="*/ 0 h 1635955"/>
              <a:gd name="connsiteX2" fmla="*/ 1635955 w 1635955"/>
              <a:gd name="connsiteY2" fmla="*/ 0 h 1635955"/>
              <a:gd name="connsiteX3" fmla="*/ 1635955 w 1635955"/>
              <a:gd name="connsiteY3" fmla="*/ 1635955 h 1635955"/>
              <a:gd name="connsiteX4" fmla="*/ 0 w 1635955"/>
              <a:gd name="connsiteY4" fmla="*/ 1635955 h 1635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955" h="1635955">
                <a:moveTo>
                  <a:pt x="0" y="957987"/>
                </a:moveTo>
                <a:lnTo>
                  <a:pt x="957987" y="0"/>
                </a:lnTo>
                <a:lnTo>
                  <a:pt x="1635955" y="0"/>
                </a:lnTo>
                <a:lnTo>
                  <a:pt x="1635955" y="1635955"/>
                </a:lnTo>
                <a:lnTo>
                  <a:pt x="0" y="1635955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DA2C7802-C2E0-4218-8F89-8DD7CCD2CD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7985" y="-6588"/>
            <a:ext cx="4059393" cy="2548110"/>
          </a:xfrm>
          <a:custGeom>
            <a:avLst/>
            <a:gdLst>
              <a:gd name="connsiteX0" fmla="*/ 0 w 4059393"/>
              <a:gd name="connsiteY0" fmla="*/ 1511282 h 2548110"/>
              <a:gd name="connsiteX1" fmla="*/ 1511282 w 4059393"/>
              <a:gd name="connsiteY1" fmla="*/ 0 h 2548110"/>
              <a:gd name="connsiteX2" fmla="*/ 4059393 w 4059393"/>
              <a:gd name="connsiteY2" fmla="*/ 2548110 h 2548110"/>
              <a:gd name="connsiteX3" fmla="*/ 0 w 4059393"/>
              <a:gd name="connsiteY3" fmla="*/ 2548110 h 2548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9393" h="2548110">
                <a:moveTo>
                  <a:pt x="0" y="1511282"/>
                </a:moveTo>
                <a:lnTo>
                  <a:pt x="1511282" y="0"/>
                </a:lnTo>
                <a:lnTo>
                  <a:pt x="4059393" y="2548110"/>
                </a:lnTo>
                <a:lnTo>
                  <a:pt x="0" y="254811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6D7111A-21E5-4EE9-8A78-10E5530F01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262924" y="1465780"/>
            <a:ext cx="1185708" cy="118570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A3969E80-A77B-49FC-9122-D89AFD5EE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-29557" y="5198743"/>
            <a:ext cx="2444907" cy="2366116"/>
          </a:xfrm>
          <a:custGeom>
            <a:avLst/>
            <a:gdLst>
              <a:gd name="connsiteX0" fmla="*/ 0 w 2203753"/>
              <a:gd name="connsiteY0" fmla="*/ 0 h 2132734"/>
              <a:gd name="connsiteX1" fmla="*/ 2203753 w 2203753"/>
              <a:gd name="connsiteY1" fmla="*/ 0 h 2132734"/>
              <a:gd name="connsiteX2" fmla="*/ 2203753 w 2203753"/>
              <a:gd name="connsiteY2" fmla="*/ 576461 h 2132734"/>
              <a:gd name="connsiteX3" fmla="*/ 647480 w 2203753"/>
              <a:gd name="connsiteY3" fmla="*/ 2132734 h 2132734"/>
              <a:gd name="connsiteX4" fmla="*/ 0 w 2203753"/>
              <a:gd name="connsiteY4" fmla="*/ 1485255 h 2132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753" h="2132734">
                <a:moveTo>
                  <a:pt x="0" y="0"/>
                </a:moveTo>
                <a:lnTo>
                  <a:pt x="2203753" y="0"/>
                </a:lnTo>
                <a:lnTo>
                  <a:pt x="2203753" y="576461"/>
                </a:lnTo>
                <a:lnTo>
                  <a:pt x="647480" y="2132734"/>
                </a:lnTo>
                <a:lnTo>
                  <a:pt x="0" y="1485255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849CA57-76BD-4CF2-80BA-D7A46A01B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769787" y="5439893"/>
            <a:ext cx="928467" cy="928467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35E9085E-E730-4768-83D4-6CB7E98971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401311" y="734311"/>
            <a:ext cx="5389379" cy="5389379"/>
          </a:xfrm>
          <a:custGeom>
            <a:avLst/>
            <a:gdLst>
              <a:gd name="connsiteX0" fmla="*/ 0 w 5389379"/>
              <a:gd name="connsiteY0" fmla="*/ 540040 h 5389379"/>
              <a:gd name="connsiteX1" fmla="*/ 540040 w 5389379"/>
              <a:gd name="connsiteY1" fmla="*/ 0 h 5389379"/>
              <a:gd name="connsiteX2" fmla="*/ 5389379 w 5389379"/>
              <a:gd name="connsiteY2" fmla="*/ 0 h 5389379"/>
              <a:gd name="connsiteX3" fmla="*/ 5389379 w 5389379"/>
              <a:gd name="connsiteY3" fmla="*/ 4838655 h 5389379"/>
              <a:gd name="connsiteX4" fmla="*/ 4838655 w 5389379"/>
              <a:gd name="connsiteY4" fmla="*/ 5389379 h 5389379"/>
              <a:gd name="connsiteX5" fmla="*/ 0 w 5389379"/>
              <a:gd name="connsiteY5" fmla="*/ 5389379 h 538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89379" h="5389379">
                <a:moveTo>
                  <a:pt x="0" y="540040"/>
                </a:moveTo>
                <a:lnTo>
                  <a:pt x="540040" y="0"/>
                </a:lnTo>
                <a:lnTo>
                  <a:pt x="5389379" y="0"/>
                </a:lnTo>
                <a:lnTo>
                  <a:pt x="5389379" y="4838655"/>
                </a:lnTo>
                <a:lnTo>
                  <a:pt x="4838655" y="5389379"/>
                </a:lnTo>
                <a:lnTo>
                  <a:pt x="0" y="53893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CE38717-851E-4DC9-9C26-B45D664AE42B}"/>
              </a:ext>
            </a:extLst>
          </p:cNvPr>
          <p:cNvSpPr txBox="1"/>
          <p:nvPr/>
        </p:nvSpPr>
        <p:spPr>
          <a:xfrm>
            <a:off x="3204642" y="2353641"/>
            <a:ext cx="5782716" cy="2150719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CN" sz="3600" b="1" kern="1200" dirty="0">
                <a:solidFill>
                  <a:srgbClr val="080808"/>
                </a:solidFill>
                <a:latin typeface="+mj-lt"/>
                <a:ea typeface="+mj-ea"/>
                <a:cs typeface="+mj-cs"/>
              </a:rPr>
              <a:t>Design Review 2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973272FE-A474-4CAE-8CA2-BCC8B476C3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00283" y="33283"/>
            <a:ext cx="6791435" cy="6791435"/>
          </a:xfrm>
          <a:custGeom>
            <a:avLst/>
            <a:gdLst>
              <a:gd name="connsiteX0" fmla="*/ 1860938 w 6791435"/>
              <a:gd name="connsiteY0" fmla="*/ 81158 h 6791435"/>
              <a:gd name="connsiteX1" fmla="*/ 1942096 w 6791435"/>
              <a:gd name="connsiteY1" fmla="*/ 0 h 6791435"/>
              <a:gd name="connsiteX2" fmla="*/ 6791435 w 6791435"/>
              <a:gd name="connsiteY2" fmla="*/ 0 h 6791435"/>
              <a:gd name="connsiteX3" fmla="*/ 6791435 w 6791435"/>
              <a:gd name="connsiteY3" fmla="*/ 4838655 h 6791435"/>
              <a:gd name="connsiteX4" fmla="*/ 6710277 w 6791435"/>
              <a:gd name="connsiteY4" fmla="*/ 4919813 h 6791435"/>
              <a:gd name="connsiteX5" fmla="*/ 6710277 w 6791435"/>
              <a:gd name="connsiteY5" fmla="*/ 81158 h 6791435"/>
              <a:gd name="connsiteX6" fmla="*/ 0 w 6791435"/>
              <a:gd name="connsiteY6" fmla="*/ 1942096 h 6791435"/>
              <a:gd name="connsiteX7" fmla="*/ 81158 w 6791435"/>
              <a:gd name="connsiteY7" fmla="*/ 1860938 h 6791435"/>
              <a:gd name="connsiteX8" fmla="*/ 81158 w 6791435"/>
              <a:gd name="connsiteY8" fmla="*/ 6710277 h 6791435"/>
              <a:gd name="connsiteX9" fmla="*/ 4919813 w 6791435"/>
              <a:gd name="connsiteY9" fmla="*/ 6710277 h 6791435"/>
              <a:gd name="connsiteX10" fmla="*/ 4838655 w 6791435"/>
              <a:gd name="connsiteY10" fmla="*/ 6791435 h 6791435"/>
              <a:gd name="connsiteX11" fmla="*/ 0 w 6791435"/>
              <a:gd name="connsiteY11" fmla="*/ 6791435 h 679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791435" h="6791435">
                <a:moveTo>
                  <a:pt x="1860938" y="81158"/>
                </a:moveTo>
                <a:lnTo>
                  <a:pt x="1942096" y="0"/>
                </a:lnTo>
                <a:lnTo>
                  <a:pt x="6791435" y="0"/>
                </a:lnTo>
                <a:lnTo>
                  <a:pt x="6791435" y="4838655"/>
                </a:lnTo>
                <a:lnTo>
                  <a:pt x="6710277" y="4919813"/>
                </a:lnTo>
                <a:lnTo>
                  <a:pt x="6710277" y="81158"/>
                </a:lnTo>
                <a:close/>
                <a:moveTo>
                  <a:pt x="0" y="1942096"/>
                </a:moveTo>
                <a:lnTo>
                  <a:pt x="81158" y="1860938"/>
                </a:lnTo>
                <a:lnTo>
                  <a:pt x="81158" y="6710277"/>
                </a:lnTo>
                <a:lnTo>
                  <a:pt x="4919813" y="6710277"/>
                </a:lnTo>
                <a:lnTo>
                  <a:pt x="4838655" y="6791435"/>
                </a:lnTo>
                <a:lnTo>
                  <a:pt x="0" y="67914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E07981EA-05A6-437C-88D7-B377B92B0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9823" y="5457591"/>
            <a:ext cx="2231794" cy="2568811"/>
          </a:xfrm>
          <a:custGeom>
            <a:avLst/>
            <a:gdLst>
              <a:gd name="connsiteX0" fmla="*/ 0 w 2940086"/>
              <a:gd name="connsiteY0" fmla="*/ 0 h 3384061"/>
              <a:gd name="connsiteX1" fmla="*/ 2496112 w 2940086"/>
              <a:gd name="connsiteY1" fmla="*/ 0 h 3384061"/>
              <a:gd name="connsiteX2" fmla="*/ 2940086 w 2940086"/>
              <a:gd name="connsiteY2" fmla="*/ 443975 h 3384061"/>
              <a:gd name="connsiteX3" fmla="*/ 0 w 2940086"/>
              <a:gd name="connsiteY3" fmla="*/ 3384061 h 3384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0086" h="3384061">
                <a:moveTo>
                  <a:pt x="0" y="0"/>
                </a:moveTo>
                <a:lnTo>
                  <a:pt x="2496112" y="0"/>
                </a:lnTo>
                <a:lnTo>
                  <a:pt x="2940086" y="443975"/>
                </a:lnTo>
                <a:lnTo>
                  <a:pt x="0" y="338406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5E3C750-986E-4769-B1AE-49289FBE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720059" y="5243545"/>
            <a:ext cx="959985" cy="959985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9182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DCB5928-DC7D-4612-9922-441966E156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682C1161-1736-45EC-99B7-33F3CAE9D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6E6E6"/>
            </a:solidFill>
          </a:ln>
          <a:effectLst>
            <a:outerShdw blurRad="762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84D4DDB8-B68F-45B0-9F62-C4279996F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BB32EB6-7072-4772-A673-37C6A16FCE86}"/>
              </a:ext>
            </a:extLst>
          </p:cNvPr>
          <p:cNvSpPr txBox="1"/>
          <p:nvPr/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CN" sz="44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  <a:sym typeface="+mn-ea"/>
              </a:rPr>
              <a:t>TiaoTiaoXiong </a:t>
            </a:r>
            <a:r>
              <a:rPr lang="en-US" altLang="zh-CN" sz="72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  <a:sym typeface="+mn-ea"/>
              </a:rPr>
              <a:t>TV</a:t>
            </a:r>
            <a:endParaRPr lang="en-US" altLang="zh-CN" sz="4400" b="1" kern="1200" dirty="0">
              <a:solidFill>
                <a:schemeClr val="tx1"/>
              </a:solidFill>
              <a:latin typeface="+mj-lt"/>
              <a:ea typeface="+mj-ea"/>
              <a:cs typeface="+mj-cs"/>
              <a:sym typeface="+mn-ea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D84DEAF4-2053-4999-B502-680D2747AF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14356" y="1271872"/>
            <a:ext cx="6408836" cy="4163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1944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6C2997EE-0889-44C3-AC0D-18F26AC9AA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图片 8" descr="图形用户界面, 应用程序&#10;&#10;描述已自动生成">
            <a:extLst>
              <a:ext uri="{FF2B5EF4-FFF2-40B4-BE49-F238E27FC236}">
                <a16:creationId xmlns:a16="http://schemas.microsoft.com/office/drawing/2014/main" id="{BEF508D4-724B-4A24-BE80-EC1FDC91CF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638" r="-3" b="11791"/>
          <a:stretch/>
        </p:blipFill>
        <p:spPr>
          <a:xfrm>
            <a:off x="20" y="10"/>
            <a:ext cx="7215381" cy="2969294"/>
          </a:xfrm>
          <a:custGeom>
            <a:avLst/>
            <a:gdLst/>
            <a:ahLst/>
            <a:cxnLst/>
            <a:rect l="l" t="t" r="r" b="b"/>
            <a:pathLst>
              <a:path w="7215401" h="2969304">
                <a:moveTo>
                  <a:pt x="0" y="0"/>
                </a:moveTo>
                <a:lnTo>
                  <a:pt x="677334" y="0"/>
                </a:lnTo>
                <a:lnTo>
                  <a:pt x="1168036" y="0"/>
                </a:lnTo>
                <a:lnTo>
                  <a:pt x="1205499" y="0"/>
                </a:lnTo>
                <a:lnTo>
                  <a:pt x="1647632" y="0"/>
                </a:lnTo>
                <a:lnTo>
                  <a:pt x="7215401" y="0"/>
                </a:lnTo>
                <a:lnTo>
                  <a:pt x="5840224" y="2969304"/>
                </a:lnTo>
                <a:lnTo>
                  <a:pt x="0" y="2969304"/>
                </a:lnTo>
                <a:close/>
              </a:path>
            </a:pathLst>
          </a:custGeom>
        </p:spPr>
      </p:pic>
      <p:pic>
        <p:nvPicPr>
          <p:cNvPr id="3" name="图片 2" descr="手机屏幕的截图&#10;&#10;描述已自动生成">
            <a:extLst>
              <a:ext uri="{FF2B5EF4-FFF2-40B4-BE49-F238E27FC236}">
                <a16:creationId xmlns:a16="http://schemas.microsoft.com/office/drawing/2014/main" id="{9AC16FD9-96B4-405E-8B3D-B25B5F44C8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97"/>
          <a:stretch/>
        </p:blipFill>
        <p:spPr>
          <a:xfrm>
            <a:off x="5622233" y="10"/>
            <a:ext cx="6569769" cy="3750724"/>
          </a:xfrm>
          <a:custGeom>
            <a:avLst/>
            <a:gdLst/>
            <a:ahLst/>
            <a:cxnLst/>
            <a:rect l="l" t="t" r="r" b="b"/>
            <a:pathLst>
              <a:path w="6569769" h="3750734">
                <a:moveTo>
                  <a:pt x="1738471" y="0"/>
                </a:moveTo>
                <a:lnTo>
                  <a:pt x="6569769" y="0"/>
                </a:lnTo>
                <a:lnTo>
                  <a:pt x="6569769" y="3750734"/>
                </a:lnTo>
                <a:lnTo>
                  <a:pt x="0" y="3750734"/>
                </a:lnTo>
                <a:close/>
              </a:path>
            </a:pathLst>
          </a:custGeom>
        </p:spPr>
      </p:pic>
      <p:pic>
        <p:nvPicPr>
          <p:cNvPr id="11" name="图片 10" descr="图形用户界面&#10;&#10;描述已自动生成">
            <a:extLst>
              <a:ext uri="{FF2B5EF4-FFF2-40B4-BE49-F238E27FC236}">
                <a16:creationId xmlns:a16="http://schemas.microsoft.com/office/drawing/2014/main" id="{F4389104-604A-4906-877B-EB62BE7C523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4304" b="10644"/>
          <a:stretch/>
        </p:blipFill>
        <p:spPr>
          <a:xfrm>
            <a:off x="4182011" y="3887894"/>
            <a:ext cx="8009991" cy="2970106"/>
          </a:xfrm>
          <a:custGeom>
            <a:avLst/>
            <a:gdLst/>
            <a:ahLst/>
            <a:cxnLst/>
            <a:rect l="l" t="t" r="r" b="b"/>
            <a:pathLst>
              <a:path w="8009991" h="2970106">
                <a:moveTo>
                  <a:pt x="1376648" y="0"/>
                </a:moveTo>
                <a:lnTo>
                  <a:pt x="8009991" y="0"/>
                </a:lnTo>
                <a:lnTo>
                  <a:pt x="8009991" y="2970106"/>
                </a:lnTo>
                <a:lnTo>
                  <a:pt x="0" y="2970106"/>
                </a:lnTo>
                <a:close/>
              </a:path>
            </a:pathLst>
          </a:custGeom>
        </p:spPr>
      </p:pic>
      <p:pic>
        <p:nvPicPr>
          <p:cNvPr id="15" name="图片 14" descr="电脑萤幕的截图&#10;&#10;描述已自动生成">
            <a:extLst>
              <a:ext uri="{FF2B5EF4-FFF2-40B4-BE49-F238E27FC236}">
                <a16:creationId xmlns:a16="http://schemas.microsoft.com/office/drawing/2014/main" id="{B40A8E1F-F021-4AA3-9AC1-E1A85C11407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584"/>
          <a:stretch/>
        </p:blipFill>
        <p:spPr>
          <a:xfrm>
            <a:off x="1" y="3106464"/>
            <a:ext cx="6209553" cy="3751536"/>
          </a:xfrm>
          <a:custGeom>
            <a:avLst/>
            <a:gdLst/>
            <a:ahLst/>
            <a:cxnLst/>
            <a:rect l="l" t="t" r="r" b="b"/>
            <a:pathLst>
              <a:path w="6209553" h="3751536">
                <a:moveTo>
                  <a:pt x="0" y="0"/>
                </a:moveTo>
                <a:lnTo>
                  <a:pt x="5776701" y="0"/>
                </a:lnTo>
                <a:lnTo>
                  <a:pt x="4041567" y="3746529"/>
                </a:lnTo>
                <a:lnTo>
                  <a:pt x="6209553" y="3746529"/>
                </a:lnTo>
                <a:lnTo>
                  <a:pt x="6209553" y="3746530"/>
                </a:lnTo>
                <a:lnTo>
                  <a:pt x="1647632" y="3746530"/>
                </a:lnTo>
                <a:lnTo>
                  <a:pt x="1647632" y="3751536"/>
                </a:lnTo>
                <a:lnTo>
                  <a:pt x="0" y="375153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909778328"/>
      </p:ext>
    </p:extLst>
  </p:cSld>
  <p:clrMapOvr>
    <a:masterClrMapping/>
  </p:clrMapOvr>
  <p:transition spd="med">
    <p:pull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形用户界面, 应用程序&#10;&#10;描述已自动生成">
            <a:extLst>
              <a:ext uri="{FF2B5EF4-FFF2-40B4-BE49-F238E27FC236}">
                <a16:creationId xmlns:a16="http://schemas.microsoft.com/office/drawing/2014/main" id="{1CC7C399-B48A-492B-9BC4-6B4B4C6510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092" r="20438" b="-2"/>
          <a:stretch/>
        </p:blipFill>
        <p:spPr>
          <a:xfrm>
            <a:off x="1378310" y="321734"/>
            <a:ext cx="3584548" cy="2905170"/>
          </a:xfrm>
          <a:prstGeom prst="rect">
            <a:avLst/>
          </a:prstGeom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F2E7B2A7-2F85-4AB6-B09E-EC471929B4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0428" y="3631096"/>
            <a:ext cx="5360310" cy="2760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48" name="Rectangle 70">
            <a:extLst>
              <a:ext uri="{FF2B5EF4-FFF2-40B4-BE49-F238E27FC236}">
                <a16:creationId xmlns:a16="http://schemas.microsoft.com/office/drawing/2014/main" id="{799448F2-0E5B-42DA-B2D1-11A14E947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4E8A7552-20E1-4F34-ADAB-C1DB6634D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9072AF2-B2DC-4B63-8A02-63C6136BD5F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906" r="41654" b="-1"/>
          <a:stretch/>
        </p:blipFill>
        <p:spPr>
          <a:xfrm>
            <a:off x="6765495" y="321734"/>
            <a:ext cx="4511842" cy="6069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305952"/>
      </p:ext>
    </p:extLst>
  </p:cSld>
  <p:clrMapOvr>
    <a:masterClrMapping/>
  </p:clrMapOvr>
  <p:transition spd="med">
    <p:pull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>
            <a:extLst>
              <a:ext uri="{FF2B5EF4-FFF2-40B4-BE49-F238E27FC236}">
                <a16:creationId xmlns:a16="http://schemas.microsoft.com/office/drawing/2014/main" id="{D5189306-04D9-4982-9EBE-938B344A11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102C4642-2AB4-49A1-89D9-3E5C01E99D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-1872577" y="1372793"/>
            <a:ext cx="6135300" cy="5537781"/>
          </a:xfrm>
          <a:custGeom>
            <a:avLst/>
            <a:gdLst>
              <a:gd name="connsiteX0" fmla="*/ 0 w 6135300"/>
              <a:gd name="connsiteY0" fmla="*/ 0 h 5537781"/>
              <a:gd name="connsiteX1" fmla="*/ 6135300 w 6135300"/>
              <a:gd name="connsiteY1" fmla="*/ 0 h 5537781"/>
              <a:gd name="connsiteX2" fmla="*/ 6135300 w 6135300"/>
              <a:gd name="connsiteY2" fmla="*/ 3548931 h 5537781"/>
              <a:gd name="connsiteX3" fmla="*/ 4146451 w 6135300"/>
              <a:gd name="connsiteY3" fmla="*/ 5537781 h 5537781"/>
              <a:gd name="connsiteX4" fmla="*/ 0 w 6135300"/>
              <a:gd name="connsiteY4" fmla="*/ 1391331 h 5537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35300" h="5537781">
                <a:moveTo>
                  <a:pt x="0" y="0"/>
                </a:moveTo>
                <a:lnTo>
                  <a:pt x="6135300" y="0"/>
                </a:lnTo>
                <a:lnTo>
                  <a:pt x="6135300" y="3548931"/>
                </a:lnTo>
                <a:lnTo>
                  <a:pt x="4146451" y="5537781"/>
                </a:lnTo>
                <a:lnTo>
                  <a:pt x="0" y="1391331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82EAAEF9-78E9-4B67-93B4-CD09F75703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069931" y="-1536286"/>
            <a:ext cx="6135300" cy="6135298"/>
          </a:xfrm>
          <a:custGeom>
            <a:avLst/>
            <a:gdLst>
              <a:gd name="connsiteX0" fmla="*/ 0 w 6135300"/>
              <a:gd name="connsiteY0" fmla="*/ 3971712 h 6135298"/>
              <a:gd name="connsiteX1" fmla="*/ 3971712 w 6135300"/>
              <a:gd name="connsiteY1" fmla="*/ 0 h 6135298"/>
              <a:gd name="connsiteX2" fmla="*/ 6135300 w 6135300"/>
              <a:gd name="connsiteY2" fmla="*/ 0 h 6135298"/>
              <a:gd name="connsiteX3" fmla="*/ 6135300 w 6135300"/>
              <a:gd name="connsiteY3" fmla="*/ 6135298 h 6135298"/>
              <a:gd name="connsiteX4" fmla="*/ 0 w 6135300"/>
              <a:gd name="connsiteY4" fmla="*/ 6135298 h 6135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35300" h="6135298">
                <a:moveTo>
                  <a:pt x="0" y="3971712"/>
                </a:moveTo>
                <a:lnTo>
                  <a:pt x="3971712" y="0"/>
                </a:lnTo>
                <a:lnTo>
                  <a:pt x="6135300" y="0"/>
                </a:lnTo>
                <a:lnTo>
                  <a:pt x="6135300" y="6135298"/>
                </a:lnTo>
                <a:lnTo>
                  <a:pt x="0" y="6135298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2CE23D09-8BA3-4FEE-892D-ACE847DC08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050242" y="292975"/>
            <a:ext cx="5056735" cy="9206602"/>
          </a:xfrm>
          <a:custGeom>
            <a:avLst/>
            <a:gdLst>
              <a:gd name="connsiteX0" fmla="*/ 0 w 5053652"/>
              <a:gd name="connsiteY0" fmla="*/ 209273 h 9200989"/>
              <a:gd name="connsiteX1" fmla="*/ 209274 w 5053652"/>
              <a:gd name="connsiteY1" fmla="*/ 0 h 9200989"/>
              <a:gd name="connsiteX2" fmla="*/ 5053652 w 5053652"/>
              <a:gd name="connsiteY2" fmla="*/ 4844379 h 9200989"/>
              <a:gd name="connsiteX3" fmla="*/ 697042 w 5053652"/>
              <a:gd name="connsiteY3" fmla="*/ 9200989 h 9200989"/>
              <a:gd name="connsiteX4" fmla="*/ 0 w 5053652"/>
              <a:gd name="connsiteY4" fmla="*/ 9200989 h 9200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53652" h="9200989">
                <a:moveTo>
                  <a:pt x="0" y="209273"/>
                </a:moveTo>
                <a:lnTo>
                  <a:pt x="209274" y="0"/>
                </a:lnTo>
                <a:lnTo>
                  <a:pt x="5053652" y="4844379"/>
                </a:lnTo>
                <a:lnTo>
                  <a:pt x="697042" y="9200989"/>
                </a:lnTo>
                <a:lnTo>
                  <a:pt x="0" y="9200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5707F116-8EC0-4822-9067-186AC8C96E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38684" y="1316432"/>
            <a:ext cx="4225136" cy="422513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6BFBE7AA-40DE-4FE5-B385-5CA874501B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563919" y="753376"/>
            <a:ext cx="5353835" cy="5353835"/>
          </a:xfrm>
          <a:custGeom>
            <a:avLst/>
            <a:gdLst>
              <a:gd name="connsiteX0" fmla="*/ 690506 w 5353835"/>
              <a:gd name="connsiteY0" fmla="*/ 5273742 h 5353835"/>
              <a:gd name="connsiteX1" fmla="*/ 4927602 w 5353835"/>
              <a:gd name="connsiteY1" fmla="*/ 5273742 h 5353835"/>
              <a:gd name="connsiteX2" fmla="*/ 4847509 w 5353835"/>
              <a:gd name="connsiteY2" fmla="*/ 5353835 h 5353835"/>
              <a:gd name="connsiteX3" fmla="*/ 770599 w 5353835"/>
              <a:gd name="connsiteY3" fmla="*/ 5353835 h 5353835"/>
              <a:gd name="connsiteX4" fmla="*/ 422575 w 5353835"/>
              <a:gd name="connsiteY4" fmla="*/ 80093 h 5353835"/>
              <a:gd name="connsiteX5" fmla="*/ 502668 w 5353835"/>
              <a:gd name="connsiteY5" fmla="*/ 0 h 5353835"/>
              <a:gd name="connsiteX6" fmla="*/ 5353835 w 5353835"/>
              <a:gd name="connsiteY6" fmla="*/ 0 h 5353835"/>
              <a:gd name="connsiteX7" fmla="*/ 5353835 w 5353835"/>
              <a:gd name="connsiteY7" fmla="*/ 4847509 h 5353835"/>
              <a:gd name="connsiteX8" fmla="*/ 5273742 w 5353835"/>
              <a:gd name="connsiteY8" fmla="*/ 4927602 h 5353835"/>
              <a:gd name="connsiteX9" fmla="*/ 5273742 w 5353835"/>
              <a:gd name="connsiteY9" fmla="*/ 80093 h 5353835"/>
              <a:gd name="connsiteX10" fmla="*/ 0 w 5353835"/>
              <a:gd name="connsiteY10" fmla="*/ 502667 h 5353835"/>
              <a:gd name="connsiteX11" fmla="*/ 80093 w 5353835"/>
              <a:gd name="connsiteY11" fmla="*/ 422574 h 5353835"/>
              <a:gd name="connsiteX12" fmla="*/ 80093 w 5353835"/>
              <a:gd name="connsiteY12" fmla="*/ 4663329 h 5353835"/>
              <a:gd name="connsiteX13" fmla="*/ 0 w 5353835"/>
              <a:gd name="connsiteY13" fmla="*/ 4583236 h 53538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353835" h="5353835">
                <a:moveTo>
                  <a:pt x="690506" y="5273742"/>
                </a:moveTo>
                <a:lnTo>
                  <a:pt x="4927602" y="5273742"/>
                </a:lnTo>
                <a:lnTo>
                  <a:pt x="4847509" y="5353835"/>
                </a:lnTo>
                <a:lnTo>
                  <a:pt x="770599" y="5353835"/>
                </a:lnTo>
                <a:close/>
                <a:moveTo>
                  <a:pt x="422575" y="80093"/>
                </a:moveTo>
                <a:lnTo>
                  <a:pt x="502668" y="0"/>
                </a:lnTo>
                <a:lnTo>
                  <a:pt x="5353835" y="0"/>
                </a:lnTo>
                <a:lnTo>
                  <a:pt x="5353835" y="4847509"/>
                </a:lnTo>
                <a:lnTo>
                  <a:pt x="5273742" y="4927602"/>
                </a:lnTo>
                <a:lnTo>
                  <a:pt x="5273742" y="80093"/>
                </a:lnTo>
                <a:close/>
                <a:moveTo>
                  <a:pt x="0" y="502667"/>
                </a:moveTo>
                <a:lnTo>
                  <a:pt x="80093" y="422574"/>
                </a:lnTo>
                <a:lnTo>
                  <a:pt x="80093" y="4663329"/>
                </a:lnTo>
                <a:lnTo>
                  <a:pt x="0" y="4583236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47027EB6-680E-4732-93F2-8D626574C1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6701" y="2452526"/>
            <a:ext cx="4248318" cy="195294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altLang="zh-CN" sz="3600" kern="1200" dirty="0">
                <a:solidFill>
                  <a:srgbClr val="080808"/>
                </a:solidFill>
                <a:latin typeface="+mj-lt"/>
                <a:ea typeface="+mj-ea"/>
                <a:cs typeface="+mj-cs"/>
              </a:rPr>
              <a:t>CODE DEMO</a:t>
            </a:r>
          </a:p>
        </p:txBody>
      </p:sp>
      <p:sp>
        <p:nvSpPr>
          <p:cNvPr id="65" name="Isosceles Triangle 64">
            <a:extLst>
              <a:ext uri="{FF2B5EF4-FFF2-40B4-BE49-F238E27FC236}">
                <a16:creationId xmlns:a16="http://schemas.microsoft.com/office/drawing/2014/main" id="{41ACE746-85D5-45EE-8944-61B542B392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7026569" y="0"/>
            <a:ext cx="3216074" cy="1608038"/>
          </a:xfrm>
          <a:prstGeom prst="triangle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Isosceles Triangle 66">
            <a:extLst>
              <a:ext uri="{FF2B5EF4-FFF2-40B4-BE49-F238E27FC236}">
                <a16:creationId xmlns:a16="http://schemas.microsoft.com/office/drawing/2014/main" id="{00BB3E03-CC38-4FA6-9A99-701C62D05A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86059" y="4738109"/>
            <a:ext cx="4239780" cy="2119891"/>
          </a:xfrm>
          <a:prstGeom prst="triangle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32954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1">
            <a:extLst>
              <a:ext uri="{FF2B5EF4-FFF2-40B4-BE49-F238E27FC236}">
                <a16:creationId xmlns:a16="http://schemas.microsoft.com/office/drawing/2014/main" id="{1ACA2EA0-FFD3-42EC-9406-B595015ED9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1" name="Rectangle 23">
            <a:extLst>
              <a:ext uri="{FF2B5EF4-FFF2-40B4-BE49-F238E27FC236}">
                <a16:creationId xmlns:a16="http://schemas.microsoft.com/office/drawing/2014/main" id="{D5288BCE-665C-472A-8C43-664BCFA31E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8762" y="1247775"/>
            <a:ext cx="9144000" cy="3007447"/>
          </a:xfrm>
          <a:prstGeom prst="rect">
            <a:avLst/>
          </a:prstGeom>
          <a:solidFill>
            <a:schemeClr val="bg1"/>
          </a:solidFill>
          <a:ln w="12700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21899C5-CA42-4E1B-A5A8-6D89C390E9C0}"/>
              </a:ext>
            </a:extLst>
          </p:cNvPr>
          <p:cNvSpPr txBox="1"/>
          <p:nvPr/>
        </p:nvSpPr>
        <p:spPr>
          <a:xfrm>
            <a:off x="1804988" y="1442172"/>
            <a:ext cx="8582025" cy="21773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CN" sz="660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Resluts and Findings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CN" sz="660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 </a:t>
            </a:r>
          </a:p>
        </p:txBody>
      </p:sp>
      <p:sp>
        <p:nvSpPr>
          <p:cNvPr id="32" name="Rectangle: Rounded Corners 25">
            <a:extLst>
              <a:ext uri="{FF2B5EF4-FFF2-40B4-BE49-F238E27FC236}">
                <a16:creationId xmlns:a16="http://schemas.microsoft.com/office/drawing/2014/main" id="{46C57131-53A7-4C1A-BEA8-25F06A06AD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7872" y="3912322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651794"/>
      </p:ext>
    </p:extLst>
  </p:cSld>
  <p:clrMapOvr>
    <a:masterClrMapping/>
  </p:clrMapOvr>
  <p:transition spd="med">
    <p:pull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BBC0B962-D075-477C-A62C-A59866872A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5984" y="643467"/>
            <a:ext cx="2599964" cy="2248969"/>
          </a:xfrm>
          <a:prstGeom prst="rect">
            <a:avLst/>
          </a:prstGeom>
        </p:spPr>
      </p:pic>
      <p:cxnSp>
        <p:nvCxnSpPr>
          <p:cNvPr id="20" name="Straight Connector 16">
            <a:extLst>
              <a:ext uri="{FF2B5EF4-FFF2-40B4-BE49-F238E27FC236}">
                <a16:creationId xmlns:a16="http://schemas.microsoft.com/office/drawing/2014/main" id="{B817B4B8-5E01-4B44-BC25-876D56C121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0"/>
            <a:ext cx="0" cy="320040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图片 5">
            <a:extLst>
              <a:ext uri="{FF2B5EF4-FFF2-40B4-BE49-F238E27FC236}">
                <a16:creationId xmlns:a16="http://schemas.microsoft.com/office/drawing/2014/main" id="{B2F35C33-71B4-4162-A2C7-E955B47263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2488" y="624312"/>
            <a:ext cx="2127091" cy="2262863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683D1A4-93E5-4A4D-B103-8223A220EB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621742" y="3200400"/>
            <a:ext cx="0" cy="365760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0E8ABF4-C289-489E-BEFB-3077F9D9C7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552330" y="3200400"/>
            <a:ext cx="0" cy="365760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989CFA0-35DD-4943-B365-488C66B9B1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3609790" y="3197412"/>
            <a:ext cx="4956048" cy="1754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88AD040-1A2B-4FB4-A345-7B9F3E5ED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0" y="3994133"/>
            <a:ext cx="3602736" cy="1754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23B704A-724B-41D6-8F33-76939E727D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8534400" y="3994133"/>
            <a:ext cx="3657600" cy="1754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>
            <a:extLst>
              <a:ext uri="{FF2B5EF4-FFF2-40B4-BE49-F238E27FC236}">
                <a16:creationId xmlns:a16="http://schemas.microsoft.com/office/drawing/2014/main" id="{C8EC5EF2-4695-4879-9E4F-F0E695C97D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6116" y="4315866"/>
            <a:ext cx="1708909" cy="194747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A5C376A-BB09-41CC-AA10-6E97D817AA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3837" y="3504142"/>
            <a:ext cx="2566055" cy="2759199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7496E38B-579C-488C-8AC7-D405E9AC5C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40314" y="4315866"/>
            <a:ext cx="1741967" cy="1903790"/>
          </a:xfrm>
          <a:prstGeom prst="rect">
            <a:avLst/>
          </a:prstGeom>
        </p:spPr>
      </p:pic>
      <p:pic>
        <p:nvPicPr>
          <p:cNvPr id="22" name="图形 21">
            <a:extLst>
              <a:ext uri="{FF2B5EF4-FFF2-40B4-BE49-F238E27FC236}">
                <a16:creationId xmlns:a16="http://schemas.microsoft.com/office/drawing/2014/main" id="{693FEF77-3BE2-462C-8BD5-0DFBA5C2C28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621366" y="2394871"/>
            <a:ext cx="1128573" cy="802541"/>
          </a:xfrm>
          <a:prstGeom prst="rect">
            <a:avLst/>
          </a:prstGeom>
        </p:spPr>
      </p:pic>
      <p:pic>
        <p:nvPicPr>
          <p:cNvPr id="24" name="图形 23">
            <a:extLst>
              <a:ext uri="{FF2B5EF4-FFF2-40B4-BE49-F238E27FC236}">
                <a16:creationId xmlns:a16="http://schemas.microsoft.com/office/drawing/2014/main" id="{010D5BAB-D23B-4F42-BB71-D111779BFBC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683821" y="2394871"/>
            <a:ext cx="1128573" cy="802541"/>
          </a:xfrm>
          <a:prstGeom prst="rect">
            <a:avLst/>
          </a:prstGeom>
        </p:spPr>
      </p:pic>
      <p:pic>
        <p:nvPicPr>
          <p:cNvPr id="26" name="图形 25">
            <a:extLst>
              <a:ext uri="{FF2B5EF4-FFF2-40B4-BE49-F238E27FC236}">
                <a16:creationId xmlns:a16="http://schemas.microsoft.com/office/drawing/2014/main" id="{CD0332C8-4F7E-4AA2-8FC3-CD55A4D0ED6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250550" y="5813262"/>
            <a:ext cx="1128573" cy="802541"/>
          </a:xfrm>
          <a:prstGeom prst="rect">
            <a:avLst/>
          </a:prstGeom>
        </p:spPr>
      </p:pic>
      <p:pic>
        <p:nvPicPr>
          <p:cNvPr id="28" name="图形 27">
            <a:extLst>
              <a:ext uri="{FF2B5EF4-FFF2-40B4-BE49-F238E27FC236}">
                <a16:creationId xmlns:a16="http://schemas.microsoft.com/office/drawing/2014/main" id="{E36DE23D-9164-4FAA-82A4-B4A97D4B7DA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444373" y="5813261"/>
            <a:ext cx="1128573" cy="802541"/>
          </a:xfrm>
          <a:prstGeom prst="rect">
            <a:avLst/>
          </a:prstGeom>
        </p:spPr>
      </p:pic>
      <p:pic>
        <p:nvPicPr>
          <p:cNvPr id="30" name="图形 29">
            <a:extLst>
              <a:ext uri="{FF2B5EF4-FFF2-40B4-BE49-F238E27FC236}">
                <a16:creationId xmlns:a16="http://schemas.microsoft.com/office/drawing/2014/main" id="{D07D5681-65EF-410C-8000-6B52222F3DA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822537" y="5813261"/>
            <a:ext cx="1128573" cy="802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389948"/>
      </p:ext>
    </p:extLst>
  </p:cSld>
  <p:clrMapOvr>
    <a:masterClrMapping/>
  </p:clrMapOvr>
  <p:transition spd="slow">
    <p:wip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矩形 50">
            <a:extLst>
              <a:ext uri="{FF2B5EF4-FFF2-40B4-BE49-F238E27FC236}">
                <a16:creationId xmlns:a16="http://schemas.microsoft.com/office/drawing/2014/main" id="{B8162939-0C83-4BB2-BE5F-1DF8283B20BB}"/>
              </a:ext>
            </a:extLst>
          </p:cNvPr>
          <p:cNvSpPr/>
          <p:nvPr/>
        </p:nvSpPr>
        <p:spPr>
          <a:xfrm>
            <a:off x="0" y="3571005"/>
            <a:ext cx="12192000" cy="729633"/>
          </a:xfrm>
          <a:prstGeom prst="rect">
            <a:avLst/>
          </a:prstGeom>
          <a:solidFill>
            <a:srgbClr val="F8F7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992EA2A-49DB-47CA-81B3-21C094BB0342}"/>
              </a:ext>
            </a:extLst>
          </p:cNvPr>
          <p:cNvSpPr/>
          <p:nvPr/>
        </p:nvSpPr>
        <p:spPr>
          <a:xfrm>
            <a:off x="0" y="1991061"/>
            <a:ext cx="12192000" cy="729633"/>
          </a:xfrm>
          <a:prstGeom prst="rect">
            <a:avLst/>
          </a:prstGeom>
          <a:solidFill>
            <a:srgbClr val="F8F7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8" name="图形 17">
            <a:extLst>
              <a:ext uri="{FF2B5EF4-FFF2-40B4-BE49-F238E27FC236}">
                <a16:creationId xmlns:a16="http://schemas.microsoft.com/office/drawing/2014/main" id="{BF05B6A9-5E98-465B-A3EA-C2CFED4FCE3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13973" y="876209"/>
            <a:ext cx="693256" cy="693256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5B6E9EE1-5988-488D-AD83-AD0B97B702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3954" y="910871"/>
            <a:ext cx="693257" cy="623931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5FE0A6E4-18A3-44A7-AE19-904C2C7AC5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67980" y="970635"/>
            <a:ext cx="693256" cy="57372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FA8D7C7-B82F-471C-B39F-10E13E8680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59471" y="1064296"/>
            <a:ext cx="693256" cy="38640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BE5250C2-6DFF-4849-A234-79C6F512D756}"/>
              </a:ext>
            </a:extLst>
          </p:cNvPr>
          <p:cNvSpPr txBox="1"/>
          <p:nvPr/>
        </p:nvSpPr>
        <p:spPr>
          <a:xfrm>
            <a:off x="1318308" y="5480738"/>
            <a:ext cx="10012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altLang="zh-CN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MyCircle TV                           Zoom                                    Netflix                                 TTX TV</a:t>
            </a:r>
            <a:endParaRPr lang="zh-CN" altLang="en-US" dirty="0"/>
          </a:p>
        </p:txBody>
      </p:sp>
      <p:pic>
        <p:nvPicPr>
          <p:cNvPr id="6" name="图形 5">
            <a:extLst>
              <a:ext uri="{FF2B5EF4-FFF2-40B4-BE49-F238E27FC236}">
                <a16:creationId xmlns:a16="http://schemas.microsoft.com/office/drawing/2014/main" id="{1A8B99C3-F02F-4D80-822F-DA089881282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686450" y="2222715"/>
            <a:ext cx="428625" cy="304800"/>
          </a:xfrm>
          <a:prstGeom prst="rect">
            <a:avLst/>
          </a:prstGeom>
        </p:spPr>
      </p:pic>
      <p:pic>
        <p:nvPicPr>
          <p:cNvPr id="9" name="图形 8">
            <a:extLst>
              <a:ext uri="{FF2B5EF4-FFF2-40B4-BE49-F238E27FC236}">
                <a16:creationId xmlns:a16="http://schemas.microsoft.com/office/drawing/2014/main" id="{1E98A518-DA5B-4BF3-B56D-2A273DB94B6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360137" y="2956336"/>
            <a:ext cx="360993" cy="360993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3188DB6B-A73F-492D-86EB-48B90DFF904D}"/>
              </a:ext>
            </a:extLst>
          </p:cNvPr>
          <p:cNvSpPr txBox="1"/>
          <p:nvPr/>
        </p:nvSpPr>
        <p:spPr>
          <a:xfrm>
            <a:off x="206835" y="2194677"/>
            <a:ext cx="12343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Free</a:t>
            </a:r>
            <a:endParaRPr lang="zh-CN" altLang="en-US" sz="1400" dirty="0"/>
          </a:p>
        </p:txBody>
      </p:sp>
      <p:pic>
        <p:nvPicPr>
          <p:cNvPr id="22" name="图形 21">
            <a:extLst>
              <a:ext uri="{FF2B5EF4-FFF2-40B4-BE49-F238E27FC236}">
                <a16:creationId xmlns:a16="http://schemas.microsoft.com/office/drawing/2014/main" id="{243FD43D-5726-40BD-B15B-AE1A55339B5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427025" y="2224383"/>
            <a:ext cx="428625" cy="304800"/>
          </a:xfrm>
          <a:prstGeom prst="rect">
            <a:avLst/>
          </a:prstGeom>
        </p:spPr>
      </p:pic>
      <p:pic>
        <p:nvPicPr>
          <p:cNvPr id="24" name="图形 23">
            <a:extLst>
              <a:ext uri="{FF2B5EF4-FFF2-40B4-BE49-F238E27FC236}">
                <a16:creationId xmlns:a16="http://schemas.microsoft.com/office/drawing/2014/main" id="{F0CC3907-65A5-4B5B-8C2C-79E6419976C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076925" y="2224383"/>
            <a:ext cx="428625" cy="304800"/>
          </a:xfrm>
          <a:prstGeom prst="rect">
            <a:avLst/>
          </a:prstGeom>
        </p:spPr>
      </p:pic>
      <p:pic>
        <p:nvPicPr>
          <p:cNvPr id="26" name="图形 25">
            <a:extLst>
              <a:ext uri="{FF2B5EF4-FFF2-40B4-BE49-F238E27FC236}">
                <a16:creationId xmlns:a16="http://schemas.microsoft.com/office/drawing/2014/main" id="{7DBE0EE2-F001-4DA2-BAE1-27EACCFBAC9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357172" y="2166522"/>
            <a:ext cx="360993" cy="360993"/>
          </a:xfrm>
          <a:prstGeom prst="rect">
            <a:avLst/>
          </a:prstGeom>
        </p:spPr>
      </p:pic>
      <p:sp>
        <p:nvSpPr>
          <p:cNvPr id="28" name="文本框 27">
            <a:extLst>
              <a:ext uri="{FF2B5EF4-FFF2-40B4-BE49-F238E27FC236}">
                <a16:creationId xmlns:a16="http://schemas.microsoft.com/office/drawing/2014/main" id="{E891DA04-8749-4023-A6DC-F95AEB3A233E}"/>
              </a:ext>
            </a:extLst>
          </p:cNvPr>
          <p:cNvSpPr txBox="1"/>
          <p:nvPr/>
        </p:nvSpPr>
        <p:spPr>
          <a:xfrm>
            <a:off x="169648" y="2921388"/>
            <a:ext cx="97338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altLang="zh-CN" sz="1100" dirty="0"/>
              <a:t>Screening</a:t>
            </a:r>
          </a:p>
          <a:p>
            <a:r>
              <a:rPr lang="en-AU" altLang="zh-CN" sz="1100" dirty="0"/>
              <a:t>Room</a:t>
            </a:r>
            <a:endParaRPr lang="zh-CN" altLang="en-US" sz="1100" dirty="0"/>
          </a:p>
        </p:txBody>
      </p:sp>
      <p:pic>
        <p:nvPicPr>
          <p:cNvPr id="30" name="图形 29">
            <a:extLst>
              <a:ext uri="{FF2B5EF4-FFF2-40B4-BE49-F238E27FC236}">
                <a16:creationId xmlns:a16="http://schemas.microsoft.com/office/drawing/2014/main" id="{BE3D97F7-6621-4505-8A2C-62A043E7995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727469" y="3746150"/>
            <a:ext cx="360993" cy="360993"/>
          </a:xfrm>
          <a:prstGeom prst="rect">
            <a:avLst/>
          </a:prstGeom>
        </p:spPr>
      </p:pic>
      <p:pic>
        <p:nvPicPr>
          <p:cNvPr id="34" name="图形 33">
            <a:extLst>
              <a:ext uri="{FF2B5EF4-FFF2-40B4-BE49-F238E27FC236}">
                <a16:creationId xmlns:a16="http://schemas.microsoft.com/office/drawing/2014/main" id="{5A351557-EC0A-4DAD-8BE2-E4359F334F6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693652" y="2984432"/>
            <a:ext cx="428625" cy="304800"/>
          </a:xfrm>
          <a:prstGeom prst="rect">
            <a:avLst/>
          </a:prstGeom>
        </p:spPr>
      </p:pic>
      <p:pic>
        <p:nvPicPr>
          <p:cNvPr id="36" name="图形 35">
            <a:extLst>
              <a:ext uri="{FF2B5EF4-FFF2-40B4-BE49-F238E27FC236}">
                <a16:creationId xmlns:a16="http://schemas.microsoft.com/office/drawing/2014/main" id="{6CCFF113-40CE-4B31-8880-6C56743806A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418569" y="2982300"/>
            <a:ext cx="428625" cy="304800"/>
          </a:xfrm>
          <a:prstGeom prst="rect">
            <a:avLst/>
          </a:prstGeom>
        </p:spPr>
      </p:pic>
      <p:pic>
        <p:nvPicPr>
          <p:cNvPr id="38" name="图形 37">
            <a:extLst>
              <a:ext uri="{FF2B5EF4-FFF2-40B4-BE49-F238E27FC236}">
                <a16:creationId xmlns:a16="http://schemas.microsoft.com/office/drawing/2014/main" id="{433F82D3-C55A-43F6-B85D-D312945A4F2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074850" y="2991900"/>
            <a:ext cx="428625" cy="304800"/>
          </a:xfrm>
          <a:prstGeom prst="rect">
            <a:avLst/>
          </a:prstGeom>
        </p:spPr>
      </p:pic>
      <p:sp>
        <p:nvSpPr>
          <p:cNvPr id="39" name="文本框 38">
            <a:extLst>
              <a:ext uri="{FF2B5EF4-FFF2-40B4-BE49-F238E27FC236}">
                <a16:creationId xmlns:a16="http://schemas.microsoft.com/office/drawing/2014/main" id="{239069B2-98EC-43FA-B333-A875B64E2048}"/>
              </a:ext>
            </a:extLst>
          </p:cNvPr>
          <p:cNvSpPr txBox="1"/>
          <p:nvPr/>
        </p:nvSpPr>
        <p:spPr>
          <a:xfrm>
            <a:off x="169648" y="3711202"/>
            <a:ext cx="97338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altLang="zh-CN" sz="1100" dirty="0"/>
              <a:t>Immersive Experience</a:t>
            </a:r>
            <a:endParaRPr lang="zh-CN" altLang="en-US" sz="1100" dirty="0"/>
          </a:p>
        </p:txBody>
      </p:sp>
      <p:pic>
        <p:nvPicPr>
          <p:cNvPr id="40" name="图形 39">
            <a:extLst>
              <a:ext uri="{FF2B5EF4-FFF2-40B4-BE49-F238E27FC236}">
                <a16:creationId xmlns:a16="http://schemas.microsoft.com/office/drawing/2014/main" id="{2C5A2D30-F517-41D0-9D98-BC5D2662655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460841" y="3741468"/>
            <a:ext cx="360993" cy="360993"/>
          </a:xfrm>
          <a:prstGeom prst="rect">
            <a:avLst/>
          </a:prstGeom>
        </p:spPr>
      </p:pic>
      <p:pic>
        <p:nvPicPr>
          <p:cNvPr id="41" name="图形 40">
            <a:extLst>
              <a:ext uri="{FF2B5EF4-FFF2-40B4-BE49-F238E27FC236}">
                <a16:creationId xmlns:a16="http://schemas.microsoft.com/office/drawing/2014/main" id="{2B9EE9B5-39B8-4C9B-9EF3-DFAB474567D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330975" y="3787087"/>
            <a:ext cx="428625" cy="304800"/>
          </a:xfrm>
          <a:prstGeom prst="rect">
            <a:avLst/>
          </a:prstGeom>
        </p:spPr>
      </p:pic>
      <p:pic>
        <p:nvPicPr>
          <p:cNvPr id="43" name="图形 42">
            <a:extLst>
              <a:ext uri="{FF2B5EF4-FFF2-40B4-BE49-F238E27FC236}">
                <a16:creationId xmlns:a16="http://schemas.microsoft.com/office/drawing/2014/main" id="{C863ACB8-AFF4-461C-A696-BB2F5DF8674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072964" y="3760971"/>
            <a:ext cx="428625" cy="304800"/>
          </a:xfrm>
          <a:prstGeom prst="rect">
            <a:avLst/>
          </a:prstGeom>
        </p:spPr>
      </p:pic>
      <p:sp>
        <p:nvSpPr>
          <p:cNvPr id="45" name="文本框 44">
            <a:extLst>
              <a:ext uri="{FF2B5EF4-FFF2-40B4-BE49-F238E27FC236}">
                <a16:creationId xmlns:a16="http://schemas.microsoft.com/office/drawing/2014/main" id="{30D0D827-F59E-447F-9F17-2C3AD2E10116}"/>
              </a:ext>
            </a:extLst>
          </p:cNvPr>
          <p:cNvSpPr txBox="1"/>
          <p:nvPr/>
        </p:nvSpPr>
        <p:spPr>
          <a:xfrm>
            <a:off x="169648" y="4501016"/>
            <a:ext cx="97338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Custom</a:t>
            </a:r>
            <a:br>
              <a:rPr lang="en-AU" altLang="zh-CN" sz="1100" dirty="0"/>
            </a:br>
            <a:r>
              <a:rPr lang="en-US" altLang="zh-CN" sz="1100" dirty="0"/>
              <a:t>Medias</a:t>
            </a:r>
            <a:endParaRPr lang="zh-CN" altLang="en-US" sz="1100" dirty="0"/>
          </a:p>
        </p:txBody>
      </p:sp>
      <p:pic>
        <p:nvPicPr>
          <p:cNvPr id="46" name="图形 45">
            <a:extLst>
              <a:ext uri="{FF2B5EF4-FFF2-40B4-BE49-F238E27FC236}">
                <a16:creationId xmlns:a16="http://schemas.microsoft.com/office/drawing/2014/main" id="{6AB5D556-6816-42FB-B672-142A4B7623E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694576" y="4566621"/>
            <a:ext cx="428625" cy="304800"/>
          </a:xfrm>
          <a:prstGeom prst="rect">
            <a:avLst/>
          </a:prstGeom>
        </p:spPr>
      </p:pic>
      <p:pic>
        <p:nvPicPr>
          <p:cNvPr id="47" name="图形 46">
            <a:extLst>
              <a:ext uri="{FF2B5EF4-FFF2-40B4-BE49-F238E27FC236}">
                <a16:creationId xmlns:a16="http://schemas.microsoft.com/office/drawing/2014/main" id="{DA5756FB-84FD-430F-A38E-E5ACCDE27F6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422065" y="4559378"/>
            <a:ext cx="428625" cy="304800"/>
          </a:xfrm>
          <a:prstGeom prst="rect">
            <a:avLst/>
          </a:prstGeom>
        </p:spPr>
      </p:pic>
      <p:pic>
        <p:nvPicPr>
          <p:cNvPr id="48" name="图形 47">
            <a:extLst>
              <a:ext uri="{FF2B5EF4-FFF2-40B4-BE49-F238E27FC236}">
                <a16:creationId xmlns:a16="http://schemas.microsoft.com/office/drawing/2014/main" id="{4F986643-7002-42FE-8580-1C087CD987A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361710" y="4535962"/>
            <a:ext cx="360993" cy="360993"/>
          </a:xfrm>
          <a:prstGeom prst="rect">
            <a:avLst/>
          </a:prstGeom>
        </p:spPr>
      </p:pic>
      <p:pic>
        <p:nvPicPr>
          <p:cNvPr id="49" name="图形 48">
            <a:extLst>
              <a:ext uri="{FF2B5EF4-FFF2-40B4-BE49-F238E27FC236}">
                <a16:creationId xmlns:a16="http://schemas.microsoft.com/office/drawing/2014/main" id="{C7906322-CEDF-4126-8E2B-1FA9039DF59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072964" y="4532542"/>
            <a:ext cx="428625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67700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4D4677D2-D5AC-4CF9-9EED-2B89D0A1C2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6D54F7E-825A-4BBA-815F-35CCA8B977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80681"/>
            <a:ext cx="12192000" cy="2777318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12" descr="Light bulb on yellow background with sketched light beams and cord">
            <a:extLst>
              <a:ext uri="{FF2B5EF4-FFF2-40B4-BE49-F238E27FC236}">
                <a16:creationId xmlns:a16="http://schemas.microsoft.com/office/drawing/2014/main" id="{13C5FACB-29D6-4E64-B4EA-B4247843E1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537"/>
          <a:stretch/>
        </p:blipFill>
        <p:spPr>
          <a:xfrm>
            <a:off x="1" y="1"/>
            <a:ext cx="12191999" cy="6858000"/>
          </a:xfrm>
          <a:custGeom>
            <a:avLst/>
            <a:gdLst/>
            <a:ahLst/>
            <a:cxnLst/>
            <a:rect l="l" t="t" r="r" b="b"/>
            <a:pathLst>
              <a:path w="12191999" h="6842601">
                <a:moveTo>
                  <a:pt x="0" y="0"/>
                </a:moveTo>
                <a:lnTo>
                  <a:pt x="12191999" y="0"/>
                </a:lnTo>
                <a:lnTo>
                  <a:pt x="12191999" y="6842601"/>
                </a:lnTo>
                <a:lnTo>
                  <a:pt x="10316981" y="6842601"/>
                </a:lnTo>
                <a:cubicBezTo>
                  <a:pt x="10312796" y="6835189"/>
                  <a:pt x="10163183" y="6730124"/>
                  <a:pt x="10158998" y="6722712"/>
                </a:cubicBezTo>
                <a:cubicBezTo>
                  <a:pt x="10120278" y="6678190"/>
                  <a:pt x="10156462" y="6716223"/>
                  <a:pt x="10090349" y="6671420"/>
                </a:cubicBezTo>
                <a:cubicBezTo>
                  <a:pt x="10043032" y="6655694"/>
                  <a:pt x="9995855" y="6551879"/>
                  <a:pt x="9955425" y="6498018"/>
                </a:cubicBezTo>
                <a:cubicBezTo>
                  <a:pt x="9939618" y="6480021"/>
                  <a:pt x="9915110" y="6461677"/>
                  <a:pt x="9891265" y="6454528"/>
                </a:cubicBezTo>
                <a:cubicBezTo>
                  <a:pt x="9868239" y="6464957"/>
                  <a:pt x="9865423" y="6431640"/>
                  <a:pt x="9848227" y="6426063"/>
                </a:cubicBezTo>
                <a:cubicBezTo>
                  <a:pt x="9838059" y="6433162"/>
                  <a:pt x="9815047" y="6410348"/>
                  <a:pt x="9812354" y="6399604"/>
                </a:cubicBezTo>
                <a:cubicBezTo>
                  <a:pt x="9825285" y="6377997"/>
                  <a:pt x="9725923" y="6372757"/>
                  <a:pt x="9725915" y="6356381"/>
                </a:cubicBezTo>
                <a:cubicBezTo>
                  <a:pt x="9696279" y="6348066"/>
                  <a:pt x="9591199" y="6354143"/>
                  <a:pt x="9575033" y="6325258"/>
                </a:cubicBezTo>
                <a:cubicBezTo>
                  <a:pt x="9516434" y="6303128"/>
                  <a:pt x="9441613" y="6276805"/>
                  <a:pt x="9415626" y="6271777"/>
                </a:cubicBezTo>
                <a:cubicBezTo>
                  <a:pt x="9378293" y="6313495"/>
                  <a:pt x="9281935" y="6171365"/>
                  <a:pt x="9171493" y="6150430"/>
                </a:cubicBezTo>
                <a:cubicBezTo>
                  <a:pt x="9155426" y="6152396"/>
                  <a:pt x="9147439" y="6151015"/>
                  <a:pt x="9146018" y="6139864"/>
                </a:cubicBezTo>
                <a:cubicBezTo>
                  <a:pt x="9112029" y="6132441"/>
                  <a:pt x="9087339" y="6101138"/>
                  <a:pt x="9059635" y="6109957"/>
                </a:cubicBezTo>
                <a:cubicBezTo>
                  <a:pt x="9024424" y="6092144"/>
                  <a:pt x="9043048" y="6078417"/>
                  <a:pt x="9010911" y="6064789"/>
                </a:cubicBezTo>
                <a:lnTo>
                  <a:pt x="8866811" y="6028191"/>
                </a:lnTo>
                <a:cubicBezTo>
                  <a:pt x="8846465" y="6021172"/>
                  <a:pt x="8825221" y="6000527"/>
                  <a:pt x="8804584" y="5994237"/>
                </a:cubicBezTo>
                <a:lnTo>
                  <a:pt x="8783071" y="5990448"/>
                </a:lnTo>
                <a:lnTo>
                  <a:pt x="8770456" y="5978060"/>
                </a:lnTo>
                <a:cubicBezTo>
                  <a:pt x="8764772" y="5975259"/>
                  <a:pt x="8757695" y="5974720"/>
                  <a:pt x="8748297" y="5978070"/>
                </a:cubicBezTo>
                <a:cubicBezTo>
                  <a:pt x="8730344" y="5973495"/>
                  <a:pt x="8679808" y="5955894"/>
                  <a:pt x="8662742" y="5950603"/>
                </a:cubicBezTo>
                <a:lnTo>
                  <a:pt x="8645902" y="5946326"/>
                </a:lnTo>
                <a:lnTo>
                  <a:pt x="8638176" y="5938358"/>
                </a:lnTo>
                <a:cubicBezTo>
                  <a:pt x="8625897" y="5932642"/>
                  <a:pt x="8594811" y="5922073"/>
                  <a:pt x="8572224" y="5912032"/>
                </a:cubicBezTo>
                <a:cubicBezTo>
                  <a:pt x="8553809" y="5897782"/>
                  <a:pt x="8529845" y="5886100"/>
                  <a:pt x="8502655" y="5878114"/>
                </a:cubicBezTo>
                <a:cubicBezTo>
                  <a:pt x="8496990" y="5883034"/>
                  <a:pt x="8489611" y="5872566"/>
                  <a:pt x="8485159" y="5869819"/>
                </a:cubicBezTo>
                <a:cubicBezTo>
                  <a:pt x="8483457" y="5873482"/>
                  <a:pt x="8471232" y="5872664"/>
                  <a:pt x="8468539" y="5868711"/>
                </a:cubicBezTo>
                <a:cubicBezTo>
                  <a:pt x="8389167" y="5836352"/>
                  <a:pt x="8421742" y="5881497"/>
                  <a:pt x="8379810" y="5849376"/>
                </a:cubicBezTo>
                <a:cubicBezTo>
                  <a:pt x="8371729" y="5846373"/>
                  <a:pt x="8364483" y="5846766"/>
                  <a:pt x="8357758" y="5848601"/>
                </a:cubicBezTo>
                <a:lnTo>
                  <a:pt x="8315264" y="5836192"/>
                </a:lnTo>
                <a:cubicBezTo>
                  <a:pt x="8299077" y="5829531"/>
                  <a:pt x="8281671" y="5824011"/>
                  <a:pt x="8263455" y="5819793"/>
                </a:cubicBezTo>
                <a:cubicBezTo>
                  <a:pt x="8257386" y="5826849"/>
                  <a:pt x="8245582" y="5813448"/>
                  <a:pt x="8239287" y="5810141"/>
                </a:cubicBezTo>
                <a:cubicBezTo>
                  <a:pt x="8237965" y="5815186"/>
                  <a:pt x="8222226" y="5815108"/>
                  <a:pt x="8217888" y="5810039"/>
                </a:cubicBezTo>
                <a:cubicBezTo>
                  <a:pt x="8109447" y="5773303"/>
                  <a:pt x="8161302" y="5831037"/>
                  <a:pt x="8100547" y="5791517"/>
                </a:cubicBezTo>
                <a:cubicBezTo>
                  <a:pt x="8089574" y="5788167"/>
                  <a:pt x="8080448" y="5789295"/>
                  <a:pt x="8072316" y="5792309"/>
                </a:cubicBezTo>
                <a:lnTo>
                  <a:pt x="8056967" y="5800648"/>
                </a:lnTo>
                <a:lnTo>
                  <a:pt x="8047885" y="5795270"/>
                </a:lnTo>
                <a:cubicBezTo>
                  <a:pt x="8010204" y="5788738"/>
                  <a:pt x="7996426" y="5797608"/>
                  <a:pt x="7977128" y="5783189"/>
                </a:cubicBezTo>
                <a:cubicBezTo>
                  <a:pt x="7943466" y="5775577"/>
                  <a:pt x="7904823" y="5770953"/>
                  <a:pt x="7874392" y="5763715"/>
                </a:cubicBezTo>
                <a:cubicBezTo>
                  <a:pt x="7860337" y="5743777"/>
                  <a:pt x="7817541" y="5748989"/>
                  <a:pt x="7794543" y="5739759"/>
                </a:cubicBezTo>
                <a:cubicBezTo>
                  <a:pt x="7784688" y="5731467"/>
                  <a:pt x="7776709" y="5729004"/>
                  <a:pt x="7763762" y="5734031"/>
                </a:cubicBezTo>
                <a:cubicBezTo>
                  <a:pt x="7718781" y="5694154"/>
                  <a:pt x="7732231" y="5727368"/>
                  <a:pt x="7685889" y="5707234"/>
                </a:cubicBezTo>
                <a:cubicBezTo>
                  <a:pt x="7646521" y="5687607"/>
                  <a:pt x="7600389" y="5671470"/>
                  <a:pt x="7566744" y="5634586"/>
                </a:cubicBezTo>
                <a:cubicBezTo>
                  <a:pt x="7561306" y="5624813"/>
                  <a:pt x="7543589" y="5618525"/>
                  <a:pt x="7527170" y="5620542"/>
                </a:cubicBezTo>
                <a:cubicBezTo>
                  <a:pt x="7524343" y="5620889"/>
                  <a:pt x="7521664" y="5621475"/>
                  <a:pt x="7519214" y="5622280"/>
                </a:cubicBezTo>
                <a:cubicBezTo>
                  <a:pt x="7500062" y="5596964"/>
                  <a:pt x="7480476" y="5604337"/>
                  <a:pt x="7473157" y="5588143"/>
                </a:cubicBezTo>
                <a:cubicBezTo>
                  <a:pt x="7433415" y="5574859"/>
                  <a:pt x="7395118" y="5582388"/>
                  <a:pt x="7388000" y="5568063"/>
                </a:cubicBezTo>
                <a:cubicBezTo>
                  <a:pt x="7366403" y="5564920"/>
                  <a:pt x="7332262" y="5573848"/>
                  <a:pt x="7320876" y="5557698"/>
                </a:cubicBezTo>
                <a:cubicBezTo>
                  <a:pt x="7314891" y="5568111"/>
                  <a:pt x="7299319" y="5544964"/>
                  <a:pt x="7284480" y="5549820"/>
                </a:cubicBezTo>
                <a:cubicBezTo>
                  <a:pt x="7273570" y="5554430"/>
                  <a:pt x="7266301" y="5548483"/>
                  <a:pt x="7256619" y="5546379"/>
                </a:cubicBezTo>
                <a:cubicBezTo>
                  <a:pt x="7242503" y="5549088"/>
                  <a:pt x="7202543" y="5533379"/>
                  <a:pt x="7193112" y="5525289"/>
                </a:cubicBezTo>
                <a:cubicBezTo>
                  <a:pt x="7172259" y="5499151"/>
                  <a:pt x="7108617" y="5505485"/>
                  <a:pt x="7090943" y="5485177"/>
                </a:cubicBezTo>
                <a:cubicBezTo>
                  <a:pt x="7083637" y="5481419"/>
                  <a:pt x="7076140" y="5479148"/>
                  <a:pt x="7068566" y="5477809"/>
                </a:cubicBezTo>
                <a:lnTo>
                  <a:pt x="7023035" y="5476595"/>
                </a:lnTo>
                <a:lnTo>
                  <a:pt x="7001197" y="5476163"/>
                </a:lnTo>
                <a:cubicBezTo>
                  <a:pt x="7016126" y="5454256"/>
                  <a:pt x="6943549" y="5466815"/>
                  <a:pt x="6967472" y="5451057"/>
                </a:cubicBezTo>
                <a:cubicBezTo>
                  <a:pt x="6931240" y="5443544"/>
                  <a:pt x="6920843" y="5429649"/>
                  <a:pt x="6883334" y="5418880"/>
                </a:cubicBezTo>
                <a:lnTo>
                  <a:pt x="6742417" y="5386446"/>
                </a:lnTo>
                <a:cubicBezTo>
                  <a:pt x="6690532" y="5366095"/>
                  <a:pt x="6665174" y="5364632"/>
                  <a:pt x="6618315" y="5353085"/>
                </a:cubicBezTo>
                <a:cubicBezTo>
                  <a:pt x="6581698" y="5304210"/>
                  <a:pt x="6547395" y="5315779"/>
                  <a:pt x="6521050" y="5283194"/>
                </a:cubicBezTo>
                <a:cubicBezTo>
                  <a:pt x="6469114" y="5268862"/>
                  <a:pt x="6472597" y="5253957"/>
                  <a:pt x="6414460" y="5253832"/>
                </a:cubicBezTo>
                <a:lnTo>
                  <a:pt x="6362535" y="5220502"/>
                </a:lnTo>
                <a:cubicBezTo>
                  <a:pt x="6350866" y="5213881"/>
                  <a:pt x="6347641" y="5215777"/>
                  <a:pt x="6344443" y="5214103"/>
                </a:cubicBezTo>
                <a:lnTo>
                  <a:pt x="6343344" y="5210454"/>
                </a:lnTo>
                <a:lnTo>
                  <a:pt x="6333344" y="5205307"/>
                </a:lnTo>
                <a:lnTo>
                  <a:pt x="6315602" y="5193288"/>
                </a:lnTo>
                <a:lnTo>
                  <a:pt x="6310442" y="5192802"/>
                </a:lnTo>
                <a:lnTo>
                  <a:pt x="6280815" y="5177420"/>
                </a:lnTo>
                <a:lnTo>
                  <a:pt x="6279533" y="5178045"/>
                </a:lnTo>
                <a:cubicBezTo>
                  <a:pt x="6275980" y="5179097"/>
                  <a:pt x="6272084" y="5179212"/>
                  <a:pt x="6267362" y="5177370"/>
                </a:cubicBezTo>
                <a:cubicBezTo>
                  <a:pt x="6261796" y="5192470"/>
                  <a:pt x="6259530" y="5180933"/>
                  <a:pt x="6246095" y="5174167"/>
                </a:cubicBezTo>
                <a:lnTo>
                  <a:pt x="6155252" y="5161201"/>
                </a:lnTo>
                <a:lnTo>
                  <a:pt x="6148525" y="5158442"/>
                </a:lnTo>
                <a:lnTo>
                  <a:pt x="6148187" y="5158573"/>
                </a:lnTo>
                <a:cubicBezTo>
                  <a:pt x="6146292" y="5158370"/>
                  <a:pt x="6143916" y="5157611"/>
                  <a:pt x="6140686" y="5156032"/>
                </a:cubicBezTo>
                <a:lnTo>
                  <a:pt x="6136260" y="5153413"/>
                </a:lnTo>
                <a:lnTo>
                  <a:pt x="6123208" y="5148061"/>
                </a:lnTo>
                <a:lnTo>
                  <a:pt x="6117367" y="5147451"/>
                </a:lnTo>
                <a:lnTo>
                  <a:pt x="5957305" y="5146062"/>
                </a:lnTo>
                <a:cubicBezTo>
                  <a:pt x="5920540" y="5140405"/>
                  <a:pt x="5887096" y="5142015"/>
                  <a:pt x="5857259" y="5132052"/>
                </a:cubicBezTo>
                <a:cubicBezTo>
                  <a:pt x="5843335" y="5135303"/>
                  <a:pt x="5830921" y="5135493"/>
                  <a:pt x="5821375" y="5125606"/>
                </a:cubicBezTo>
                <a:cubicBezTo>
                  <a:pt x="5786501" y="5122615"/>
                  <a:pt x="5775399" y="5132648"/>
                  <a:pt x="5755916" y="5120171"/>
                </a:cubicBezTo>
                <a:cubicBezTo>
                  <a:pt x="5732132" y="5135438"/>
                  <a:pt x="5732735" y="5128211"/>
                  <a:pt x="5725007" y="5121437"/>
                </a:cubicBezTo>
                <a:lnTo>
                  <a:pt x="5723810" y="5120848"/>
                </a:lnTo>
                <a:lnTo>
                  <a:pt x="5720531" y="5123048"/>
                </a:lnTo>
                <a:lnTo>
                  <a:pt x="5714794" y="5123371"/>
                </a:lnTo>
                <a:lnTo>
                  <a:pt x="5700141" y="5120131"/>
                </a:lnTo>
                <a:lnTo>
                  <a:pt x="5694799" y="5118234"/>
                </a:lnTo>
                <a:cubicBezTo>
                  <a:pt x="5691058" y="5117179"/>
                  <a:pt x="5688491" y="5116804"/>
                  <a:pt x="5686627" y="5116903"/>
                </a:cubicBezTo>
                <a:lnTo>
                  <a:pt x="5686371" y="5117086"/>
                </a:lnTo>
                <a:lnTo>
                  <a:pt x="5678818" y="5115416"/>
                </a:lnTo>
                <a:cubicBezTo>
                  <a:pt x="5666199" y="5112102"/>
                  <a:pt x="5654035" y="5108410"/>
                  <a:pt x="5642547" y="5104511"/>
                </a:cubicBezTo>
                <a:cubicBezTo>
                  <a:pt x="5629444" y="5114945"/>
                  <a:pt x="5588783" y="5093343"/>
                  <a:pt x="5587979" y="5116963"/>
                </a:cubicBezTo>
                <a:cubicBezTo>
                  <a:pt x="5572317" y="5112380"/>
                  <a:pt x="5564904" y="5101292"/>
                  <a:pt x="5566635" y="5117158"/>
                </a:cubicBezTo>
                <a:cubicBezTo>
                  <a:pt x="5561375" y="5116079"/>
                  <a:pt x="5557787" y="5116811"/>
                  <a:pt x="5554952" y="5118417"/>
                </a:cubicBezTo>
                <a:lnTo>
                  <a:pt x="5554039" y="5119241"/>
                </a:lnTo>
                <a:lnTo>
                  <a:pt x="5514253" y="5109018"/>
                </a:lnTo>
                <a:lnTo>
                  <a:pt x="5492156" y="5099904"/>
                </a:lnTo>
                <a:lnTo>
                  <a:pt x="5480446" y="5096385"/>
                </a:lnTo>
                <a:lnTo>
                  <a:pt x="5477744" y="5092939"/>
                </a:lnTo>
                <a:cubicBezTo>
                  <a:pt x="5474490" y="5090581"/>
                  <a:pt x="5469391" y="5088951"/>
                  <a:pt x="5460150" y="5088988"/>
                </a:cubicBezTo>
                <a:lnTo>
                  <a:pt x="5457901" y="5089459"/>
                </a:lnTo>
                <a:lnTo>
                  <a:pt x="5444243" y="5082761"/>
                </a:lnTo>
                <a:cubicBezTo>
                  <a:pt x="5439993" y="5080007"/>
                  <a:pt x="5436418" y="5076805"/>
                  <a:pt x="5433825" y="5072992"/>
                </a:cubicBezTo>
                <a:cubicBezTo>
                  <a:pt x="5379442" y="5082090"/>
                  <a:pt x="5336110" y="5058382"/>
                  <a:pt x="5280996" y="5052402"/>
                </a:cubicBezTo>
                <a:cubicBezTo>
                  <a:pt x="5250806" y="5043777"/>
                  <a:pt x="5168599" y="5048109"/>
                  <a:pt x="5161582" y="5019668"/>
                </a:cubicBezTo>
                <a:cubicBezTo>
                  <a:pt x="5121870" y="5011383"/>
                  <a:pt x="5095637" y="5009222"/>
                  <a:pt x="5042717" y="5002692"/>
                </a:cubicBezTo>
                <a:cubicBezTo>
                  <a:pt x="4991136" y="4972487"/>
                  <a:pt x="4902282" y="4979360"/>
                  <a:pt x="4840514" y="4959306"/>
                </a:cubicBezTo>
                <a:cubicBezTo>
                  <a:pt x="4799904" y="4976415"/>
                  <a:pt x="4824087" y="4958371"/>
                  <a:pt x="4786778" y="4956661"/>
                </a:cubicBezTo>
                <a:cubicBezTo>
                  <a:pt x="4801901" y="4937231"/>
                  <a:pt x="4739845" y="4961208"/>
                  <a:pt x="4743741" y="4937104"/>
                </a:cubicBezTo>
                <a:cubicBezTo>
                  <a:pt x="4736829" y="4937557"/>
                  <a:pt x="4730010" y="4938753"/>
                  <a:pt x="4723136" y="4940138"/>
                </a:cubicBezTo>
                <a:lnTo>
                  <a:pt x="4719535" y="4940850"/>
                </a:lnTo>
                <a:lnTo>
                  <a:pt x="4706143" y="4939586"/>
                </a:lnTo>
                <a:lnTo>
                  <a:pt x="4701098" y="4944372"/>
                </a:lnTo>
                <a:lnTo>
                  <a:pt x="4680034" y="4946157"/>
                </a:lnTo>
                <a:cubicBezTo>
                  <a:pt x="4672339" y="4946029"/>
                  <a:pt x="4664292" y="4944964"/>
                  <a:pt x="4655740" y="4942396"/>
                </a:cubicBezTo>
                <a:cubicBezTo>
                  <a:pt x="4636359" y="4929384"/>
                  <a:pt x="4599700" y="4935346"/>
                  <a:pt x="4569298" y="4929596"/>
                </a:cubicBezTo>
                <a:lnTo>
                  <a:pt x="4555977" y="4924356"/>
                </a:lnTo>
                <a:lnTo>
                  <a:pt x="4508949" y="4921648"/>
                </a:lnTo>
                <a:cubicBezTo>
                  <a:pt x="4495668" y="4920437"/>
                  <a:pt x="4482007" y="4918694"/>
                  <a:pt x="4467838" y="4915993"/>
                </a:cubicBezTo>
                <a:lnTo>
                  <a:pt x="4441948" y="4909300"/>
                </a:lnTo>
                <a:lnTo>
                  <a:pt x="4394719" y="4901820"/>
                </a:lnTo>
                <a:lnTo>
                  <a:pt x="4356810" y="4905146"/>
                </a:lnTo>
                <a:lnTo>
                  <a:pt x="4222144" y="4909117"/>
                </a:lnTo>
                <a:cubicBezTo>
                  <a:pt x="4202488" y="4913903"/>
                  <a:pt x="4184742" y="4933491"/>
                  <a:pt x="4160481" y="4923474"/>
                </a:cubicBezTo>
                <a:cubicBezTo>
                  <a:pt x="4165854" y="4934564"/>
                  <a:pt x="4131661" y="4919946"/>
                  <a:pt x="4124879" y="4929303"/>
                </a:cubicBezTo>
                <a:cubicBezTo>
                  <a:pt x="4120895" y="4937086"/>
                  <a:pt x="4109593" y="4934464"/>
                  <a:pt x="4100114" y="4936007"/>
                </a:cubicBezTo>
                <a:cubicBezTo>
                  <a:pt x="4091835" y="4943256"/>
                  <a:pt x="4045978" y="4943549"/>
                  <a:pt x="4030957" y="4939826"/>
                </a:cubicBezTo>
                <a:cubicBezTo>
                  <a:pt x="3989825" y="4924453"/>
                  <a:pt x="3946860" y="4952050"/>
                  <a:pt x="3913764" y="4940618"/>
                </a:cubicBezTo>
                <a:cubicBezTo>
                  <a:pt x="3904534" y="4939906"/>
                  <a:pt x="3896577" y="4940543"/>
                  <a:pt x="3889457" y="4942017"/>
                </a:cubicBezTo>
                <a:lnTo>
                  <a:pt x="3871115" y="4948115"/>
                </a:lnTo>
                <a:lnTo>
                  <a:pt x="3869086" y="4953796"/>
                </a:lnTo>
                <a:lnTo>
                  <a:pt x="3856124" y="4955351"/>
                </a:lnTo>
                <a:lnTo>
                  <a:pt x="3835967" y="4964002"/>
                </a:lnTo>
                <a:cubicBezTo>
                  <a:pt x="3826465" y="4939857"/>
                  <a:pt x="3782586" y="4975947"/>
                  <a:pt x="3785910" y="4953998"/>
                </a:cubicBezTo>
                <a:cubicBezTo>
                  <a:pt x="3750785" y="4960085"/>
                  <a:pt x="3699033" y="4941571"/>
                  <a:pt x="3671085" y="4966563"/>
                </a:cubicBezTo>
                <a:cubicBezTo>
                  <a:pt x="3621255" y="4971431"/>
                  <a:pt x="3562637" y="4982991"/>
                  <a:pt x="3486928" y="4983204"/>
                </a:cubicBezTo>
                <a:cubicBezTo>
                  <a:pt x="3446030" y="4983424"/>
                  <a:pt x="3343460" y="4965124"/>
                  <a:pt x="3280956" y="4963864"/>
                </a:cubicBezTo>
                <a:cubicBezTo>
                  <a:pt x="3227193" y="4969510"/>
                  <a:pt x="3256481" y="4962609"/>
                  <a:pt x="3211563" y="4982704"/>
                </a:cubicBezTo>
                <a:cubicBezTo>
                  <a:pt x="3207119" y="4979549"/>
                  <a:pt x="3170070" y="4977192"/>
                  <a:pt x="3164681" y="4975408"/>
                </a:cubicBezTo>
                <a:lnTo>
                  <a:pt x="3127171" y="4968229"/>
                </a:lnTo>
                <a:lnTo>
                  <a:pt x="3096889" y="4965619"/>
                </a:lnTo>
                <a:cubicBezTo>
                  <a:pt x="3088441" y="4967572"/>
                  <a:pt x="3082883" y="4967054"/>
                  <a:pt x="3078620" y="4965444"/>
                </a:cubicBezTo>
                <a:lnTo>
                  <a:pt x="3074275" y="4962670"/>
                </a:lnTo>
                <a:lnTo>
                  <a:pt x="3036436" y="4957455"/>
                </a:lnTo>
                <a:lnTo>
                  <a:pt x="3031995" y="4958829"/>
                </a:lnTo>
                <a:lnTo>
                  <a:pt x="2994028" y="4956800"/>
                </a:lnTo>
                <a:cubicBezTo>
                  <a:pt x="2992299" y="4958944"/>
                  <a:pt x="2989407" y="4960397"/>
                  <a:pt x="2984001" y="4960444"/>
                </a:cubicBezTo>
                <a:cubicBezTo>
                  <a:pt x="2994191" y="4975446"/>
                  <a:pt x="2981386" y="4966249"/>
                  <a:pt x="2964542" y="4965062"/>
                </a:cubicBezTo>
                <a:cubicBezTo>
                  <a:pt x="2976613" y="4988096"/>
                  <a:pt x="2927627" y="4975618"/>
                  <a:pt x="2921274" y="4988440"/>
                </a:cubicBezTo>
                <a:cubicBezTo>
                  <a:pt x="2908629" y="4987050"/>
                  <a:pt x="2895476" y="4985998"/>
                  <a:pt x="2882111" y="4985411"/>
                </a:cubicBezTo>
                <a:lnTo>
                  <a:pt x="2874282" y="4985361"/>
                </a:lnTo>
                <a:cubicBezTo>
                  <a:pt x="2874237" y="4985437"/>
                  <a:pt x="2874193" y="4985514"/>
                  <a:pt x="2874147" y="4985591"/>
                </a:cubicBezTo>
                <a:cubicBezTo>
                  <a:pt x="2872492" y="4986074"/>
                  <a:pt x="2869935" y="4986243"/>
                  <a:pt x="2865932" y="4985999"/>
                </a:cubicBezTo>
                <a:lnTo>
                  <a:pt x="2860008" y="4985269"/>
                </a:lnTo>
                <a:lnTo>
                  <a:pt x="2844819" y="4985172"/>
                </a:lnTo>
                <a:lnTo>
                  <a:pt x="2839735" y="4986676"/>
                </a:lnTo>
                <a:lnTo>
                  <a:pt x="2837922" y="4989488"/>
                </a:lnTo>
                <a:lnTo>
                  <a:pt x="2836507" y="4989165"/>
                </a:lnTo>
                <a:cubicBezTo>
                  <a:pt x="2825749" y="4984209"/>
                  <a:pt x="2822382" y="4977089"/>
                  <a:pt x="2808859" y="4996804"/>
                </a:cubicBezTo>
                <a:cubicBezTo>
                  <a:pt x="2784233" y="4988767"/>
                  <a:pt x="2779499" y="5000786"/>
                  <a:pt x="2745907" y="5005126"/>
                </a:cubicBezTo>
                <a:cubicBezTo>
                  <a:pt x="2731796" y="4997536"/>
                  <a:pt x="2720518" y="5000295"/>
                  <a:pt x="2709519" y="5006333"/>
                </a:cubicBezTo>
                <a:cubicBezTo>
                  <a:pt x="2676766" y="5002878"/>
                  <a:pt x="2646981" y="5011377"/>
                  <a:pt x="2610212" y="5013529"/>
                </a:cubicBezTo>
                <a:cubicBezTo>
                  <a:pt x="2570359" y="5003730"/>
                  <a:pt x="2550109" y="5021491"/>
                  <a:pt x="2510814" y="5023713"/>
                </a:cubicBezTo>
                <a:cubicBezTo>
                  <a:pt x="2476639" y="5006722"/>
                  <a:pt x="2482834" y="5038639"/>
                  <a:pt x="2462736" y="5045398"/>
                </a:cubicBezTo>
                <a:lnTo>
                  <a:pt x="2457050" y="5046022"/>
                </a:lnTo>
                <a:lnTo>
                  <a:pt x="2442184" y="5043549"/>
                </a:lnTo>
                <a:lnTo>
                  <a:pt x="2436703" y="5041929"/>
                </a:lnTo>
                <a:cubicBezTo>
                  <a:pt x="2432888" y="5041072"/>
                  <a:pt x="2430299" y="5040830"/>
                  <a:pt x="2428451" y="5041027"/>
                </a:cubicBezTo>
                <a:lnTo>
                  <a:pt x="2420551" y="5039949"/>
                </a:lnTo>
                <a:cubicBezTo>
                  <a:pt x="2407700" y="5037296"/>
                  <a:pt x="2395274" y="5034239"/>
                  <a:pt x="2383501" y="5030941"/>
                </a:cubicBezTo>
                <a:cubicBezTo>
                  <a:pt x="2362992" y="5032521"/>
                  <a:pt x="2317884" y="5047662"/>
                  <a:pt x="2297493" y="5049431"/>
                </a:cubicBezTo>
                <a:lnTo>
                  <a:pt x="2261156" y="5041558"/>
                </a:lnTo>
                <a:lnTo>
                  <a:pt x="2200581" y="5024964"/>
                </a:lnTo>
                <a:lnTo>
                  <a:pt x="2198380" y="5025550"/>
                </a:lnTo>
                <a:lnTo>
                  <a:pt x="2116066" y="5019568"/>
                </a:lnTo>
                <a:cubicBezTo>
                  <a:pt x="2111600" y="5017036"/>
                  <a:pt x="2059664" y="5006071"/>
                  <a:pt x="2056754" y="5002394"/>
                </a:cubicBezTo>
                <a:cubicBezTo>
                  <a:pt x="2003393" y="5014336"/>
                  <a:pt x="1998298" y="5008800"/>
                  <a:pt x="1942916" y="5005703"/>
                </a:cubicBezTo>
                <a:cubicBezTo>
                  <a:pt x="1882138" y="4994708"/>
                  <a:pt x="1836966" y="4976630"/>
                  <a:pt x="1796717" y="4970423"/>
                </a:cubicBezTo>
                <a:cubicBezTo>
                  <a:pt x="1724075" y="4959337"/>
                  <a:pt x="1636218" y="4936339"/>
                  <a:pt x="1583222" y="4931235"/>
                </a:cubicBezTo>
                <a:cubicBezTo>
                  <a:pt x="1544265" y="4950469"/>
                  <a:pt x="1556109" y="4927628"/>
                  <a:pt x="1518821" y="4927872"/>
                </a:cubicBezTo>
                <a:cubicBezTo>
                  <a:pt x="1497291" y="4925112"/>
                  <a:pt x="1483221" y="4916728"/>
                  <a:pt x="1471837" y="4914678"/>
                </a:cubicBezTo>
                <a:lnTo>
                  <a:pt x="1450515" y="4915578"/>
                </a:lnTo>
                <a:lnTo>
                  <a:pt x="1437078" y="4915016"/>
                </a:lnTo>
                <a:lnTo>
                  <a:pt x="1432462" y="4920065"/>
                </a:lnTo>
                <a:lnTo>
                  <a:pt x="1411645" y="4922952"/>
                </a:lnTo>
                <a:cubicBezTo>
                  <a:pt x="1384856" y="4920079"/>
                  <a:pt x="1306656" y="4907389"/>
                  <a:pt x="1271729" y="4902828"/>
                </a:cubicBezTo>
                <a:cubicBezTo>
                  <a:pt x="1258697" y="4896954"/>
                  <a:pt x="1213546" y="4890036"/>
                  <a:pt x="1202076" y="4895589"/>
                </a:cubicBezTo>
                <a:cubicBezTo>
                  <a:pt x="1192059" y="4895561"/>
                  <a:pt x="1182171" y="4891311"/>
                  <a:pt x="1174670" y="4898040"/>
                </a:cubicBezTo>
                <a:cubicBezTo>
                  <a:pt x="1163701" y="4905820"/>
                  <a:pt x="1136874" y="4886643"/>
                  <a:pt x="1137035" y="4897965"/>
                </a:cubicBezTo>
                <a:cubicBezTo>
                  <a:pt x="1117838" y="4884693"/>
                  <a:pt x="1091386" y="4900421"/>
                  <a:pt x="1069882" y="4901859"/>
                </a:cubicBezTo>
                <a:cubicBezTo>
                  <a:pt x="1055589" y="4889467"/>
                  <a:pt x="1024570" y="4904705"/>
                  <a:pt x="980935" y="4900090"/>
                </a:cubicBezTo>
                <a:cubicBezTo>
                  <a:pt x="947614" y="4895538"/>
                  <a:pt x="913224" y="4886405"/>
                  <a:pt x="869960" y="4874547"/>
                </a:cubicBezTo>
                <a:cubicBezTo>
                  <a:pt x="819114" y="4845820"/>
                  <a:pt x="768074" y="4839770"/>
                  <a:pt x="721345" y="4828937"/>
                </a:cubicBezTo>
                <a:cubicBezTo>
                  <a:pt x="667944" y="4819060"/>
                  <a:pt x="698286" y="4848426"/>
                  <a:pt x="635428" y="4819153"/>
                </a:cubicBezTo>
                <a:cubicBezTo>
                  <a:pt x="626286" y="4826707"/>
                  <a:pt x="617638" y="4825980"/>
                  <a:pt x="604106" y="4819994"/>
                </a:cubicBezTo>
                <a:cubicBezTo>
                  <a:pt x="583276" y="4822237"/>
                  <a:pt x="539859" y="4835097"/>
                  <a:pt x="510451" y="4832608"/>
                </a:cubicBezTo>
                <a:cubicBezTo>
                  <a:pt x="489781" y="4829929"/>
                  <a:pt x="443867" y="4807857"/>
                  <a:pt x="427656" y="4805062"/>
                </a:cubicBezTo>
                <a:cubicBezTo>
                  <a:pt x="424088" y="4806479"/>
                  <a:pt x="419580" y="4809736"/>
                  <a:pt x="413184" y="4815837"/>
                </a:cubicBezTo>
                <a:cubicBezTo>
                  <a:pt x="387673" y="4805882"/>
                  <a:pt x="379855" y="4817328"/>
                  <a:pt x="341772" y="4818825"/>
                </a:cubicBezTo>
                <a:cubicBezTo>
                  <a:pt x="327795" y="4810179"/>
                  <a:pt x="314729" y="4811964"/>
                  <a:pt x="301266" y="4817000"/>
                </a:cubicBezTo>
                <a:cubicBezTo>
                  <a:pt x="265781" y="4810886"/>
                  <a:pt x="231017" y="4816794"/>
                  <a:pt x="189886" y="4815871"/>
                </a:cubicBezTo>
                <a:cubicBezTo>
                  <a:pt x="147910" y="4802917"/>
                  <a:pt x="121702" y="4818738"/>
                  <a:pt x="77762" y="4817675"/>
                </a:cubicBezTo>
                <a:cubicBezTo>
                  <a:pt x="38733" y="4795315"/>
                  <a:pt x="44308" y="4840244"/>
                  <a:pt x="8164" y="4835320"/>
                </a:cubicBezTo>
                <a:lnTo>
                  <a:pt x="0" y="4832771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13240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B35D3C1D-A6AE-4FCA-BB76-A4748CE5DE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58210" y="1365472"/>
            <a:ext cx="10978470" cy="35646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altLang="zh-CN" sz="8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Thank you for listening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D5BF818-2283-4CC9-A120-9225CEDFA6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913350"/>
            <a:ext cx="128016" cy="24688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63A42EF-20CC-4BCC-9D0B-222CF3AAE8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0945" y="5831269"/>
            <a:ext cx="109270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BAD76F3E-3A97-486B-B402-44400A8B91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CE38717-851E-4DC9-9C26-B45D664AE42B}"/>
              </a:ext>
            </a:extLst>
          </p:cNvPr>
          <p:cNvSpPr txBox="1"/>
          <p:nvPr/>
        </p:nvSpPr>
        <p:spPr>
          <a:xfrm>
            <a:off x="838199" y="1093788"/>
            <a:ext cx="10506455" cy="2967208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CN" sz="8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Proposal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391F6B52-91F4-4AEB-B6DB-29FEBCF28C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4331166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CD6F061-7C53-44F4-9794-953DB70A45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9346882" y="2348839"/>
            <a:ext cx="54864" cy="394677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26412120"/>
      </p:ext>
    </p:extLst>
  </p:cSld>
  <p:clrMapOvr>
    <a:masterClrMapping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CE38717-851E-4DC9-9C26-B45D664AE42B}"/>
              </a:ext>
            </a:extLst>
          </p:cNvPr>
          <p:cNvSpPr txBox="1"/>
          <p:nvPr/>
        </p:nvSpPr>
        <p:spPr>
          <a:xfrm>
            <a:off x="705734" y="665653"/>
            <a:ext cx="4132646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CN" sz="5400" b="1" dirty="0">
                <a:latin typeface="+mj-lt"/>
                <a:ea typeface="+mj-ea"/>
                <a:cs typeface="+mj-cs"/>
              </a:rPr>
              <a:t>Competitor Analysis</a:t>
            </a:r>
          </a:p>
        </p:txBody>
      </p:sp>
      <p:sp>
        <p:nvSpPr>
          <p:cNvPr id="24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0338" y="4409267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Magnifying glass showing decling performance">
            <a:extLst>
              <a:ext uri="{FF2B5EF4-FFF2-40B4-BE49-F238E27FC236}">
                <a16:creationId xmlns:a16="http://schemas.microsoft.com/office/drawing/2014/main" id="{5F5FD597-70E2-4165-9AC6-56BC9BB054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80" r="31767" b="-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403336323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: Top Corners Rounded 22">
            <a:extLst>
              <a:ext uri="{FF2B5EF4-FFF2-40B4-BE49-F238E27FC236}">
                <a16:creationId xmlns:a16="http://schemas.microsoft.com/office/drawing/2014/main" id="{A06622B5-0D3E-459F-977C-302B9D998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64314" y="195830"/>
            <a:ext cx="2932144" cy="3860771"/>
          </a:xfrm>
          <a:prstGeom prst="round2SameRect">
            <a:avLst>
              <a:gd name="adj1" fmla="val 4735"/>
              <a:gd name="adj2" fmla="val 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5" name="Freeform: Shape 24">
            <a:extLst>
              <a:ext uri="{FF2B5EF4-FFF2-40B4-BE49-F238E27FC236}">
                <a16:creationId xmlns:a16="http://schemas.microsoft.com/office/drawing/2014/main" id="{A8C57116-FF6E-4139-8821-B2C87DACD7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23196"/>
            <a:ext cx="3694176" cy="2606040"/>
          </a:xfrm>
          <a:custGeom>
            <a:avLst/>
            <a:gdLst>
              <a:gd name="connsiteX0" fmla="*/ 0 w 3694176"/>
              <a:gd name="connsiteY0" fmla="*/ 0 h 2606040"/>
              <a:gd name="connsiteX1" fmla="*/ 3578728 w 3694176"/>
              <a:gd name="connsiteY1" fmla="*/ 0 h 2606040"/>
              <a:gd name="connsiteX2" fmla="*/ 3694176 w 3694176"/>
              <a:gd name="connsiteY2" fmla="*/ 115448 h 2606040"/>
              <a:gd name="connsiteX3" fmla="*/ 3694176 w 3694176"/>
              <a:gd name="connsiteY3" fmla="*/ 2490592 h 2606040"/>
              <a:gd name="connsiteX4" fmla="*/ 3578728 w 3694176"/>
              <a:gd name="connsiteY4" fmla="*/ 2606040 h 2606040"/>
              <a:gd name="connsiteX5" fmla="*/ 0 w 3694176"/>
              <a:gd name="connsiteY5" fmla="*/ 2606040 h 2606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94176" h="2606040">
                <a:moveTo>
                  <a:pt x="0" y="0"/>
                </a:moveTo>
                <a:lnTo>
                  <a:pt x="3578728" y="0"/>
                </a:lnTo>
                <a:cubicBezTo>
                  <a:pt x="3642488" y="0"/>
                  <a:pt x="3694176" y="51688"/>
                  <a:pt x="3694176" y="115448"/>
                </a:cubicBezTo>
                <a:lnTo>
                  <a:pt x="3694176" y="2490592"/>
                </a:lnTo>
                <a:cubicBezTo>
                  <a:pt x="3694176" y="2554352"/>
                  <a:pt x="3642488" y="2606040"/>
                  <a:pt x="3578728" y="2606040"/>
                </a:cubicBezTo>
                <a:lnTo>
                  <a:pt x="0" y="260604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FA8D7C7-B82F-471C-B39F-10E13E8680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421" y="1291103"/>
            <a:ext cx="3050689" cy="1700383"/>
          </a:xfrm>
          <a:prstGeom prst="rect">
            <a:avLst/>
          </a:prstGeom>
        </p:spPr>
      </p:pic>
      <p:sp>
        <p:nvSpPr>
          <p:cNvPr id="27" name="Rectangle: Top Corners Rounded 26">
            <a:extLst>
              <a:ext uri="{FF2B5EF4-FFF2-40B4-BE49-F238E27FC236}">
                <a16:creationId xmlns:a16="http://schemas.microsoft.com/office/drawing/2014/main" id="{B22EB6A2-EE25-4D0A-B8F7-560339BF7E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157157" y="-1"/>
            <a:ext cx="4332545" cy="3130998"/>
          </a:xfrm>
          <a:prstGeom prst="round2SameRect">
            <a:avLst>
              <a:gd name="adj1" fmla="val 3211"/>
              <a:gd name="adj2" fmla="val 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9" name="Freeform: Shape 28">
            <a:extLst>
              <a:ext uri="{FF2B5EF4-FFF2-40B4-BE49-F238E27FC236}">
                <a16:creationId xmlns:a16="http://schemas.microsoft.com/office/drawing/2014/main" id="{D2C3104C-4206-4F13-AC1B-BD1A0833E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20893" y="1"/>
            <a:ext cx="4005072" cy="2962656"/>
          </a:xfrm>
          <a:custGeom>
            <a:avLst/>
            <a:gdLst>
              <a:gd name="connsiteX0" fmla="*/ 0 w 4005072"/>
              <a:gd name="connsiteY0" fmla="*/ 0 h 2962656"/>
              <a:gd name="connsiteX1" fmla="*/ 4005072 w 4005072"/>
              <a:gd name="connsiteY1" fmla="*/ 0 h 2962656"/>
              <a:gd name="connsiteX2" fmla="*/ 4005072 w 4005072"/>
              <a:gd name="connsiteY2" fmla="*/ 2867525 h 2962656"/>
              <a:gd name="connsiteX3" fmla="*/ 3909941 w 4005072"/>
              <a:gd name="connsiteY3" fmla="*/ 2962656 h 2962656"/>
              <a:gd name="connsiteX4" fmla="*/ 95131 w 4005072"/>
              <a:gd name="connsiteY4" fmla="*/ 2962656 h 2962656"/>
              <a:gd name="connsiteX5" fmla="*/ 0 w 4005072"/>
              <a:gd name="connsiteY5" fmla="*/ 2867525 h 2962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05072" h="2962656">
                <a:moveTo>
                  <a:pt x="0" y="0"/>
                </a:moveTo>
                <a:lnTo>
                  <a:pt x="4005072" y="0"/>
                </a:lnTo>
                <a:lnTo>
                  <a:pt x="4005072" y="2867525"/>
                </a:lnTo>
                <a:cubicBezTo>
                  <a:pt x="4005072" y="2920064"/>
                  <a:pt x="3962480" y="2962656"/>
                  <a:pt x="3909941" y="2962656"/>
                </a:cubicBezTo>
                <a:lnTo>
                  <a:pt x="95131" y="2962656"/>
                </a:lnTo>
                <a:cubicBezTo>
                  <a:pt x="42592" y="2962656"/>
                  <a:pt x="0" y="2920064"/>
                  <a:pt x="0" y="2867525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5FE0A6E4-18A3-44A7-AE19-904C2C7AC5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4059" y="374956"/>
            <a:ext cx="2671982" cy="2211296"/>
          </a:xfrm>
          <a:prstGeom prst="rect">
            <a:avLst/>
          </a:prstGeom>
        </p:spPr>
      </p:pic>
      <p:sp>
        <p:nvSpPr>
          <p:cNvPr id="31" name="Rectangle: Top Corners Rounded 30">
            <a:extLst>
              <a:ext uri="{FF2B5EF4-FFF2-40B4-BE49-F238E27FC236}">
                <a16:creationId xmlns:a16="http://schemas.microsoft.com/office/drawing/2014/main" id="{E075FF7B-260C-401F-825B-033879C5EB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4157156" y="3506700"/>
            <a:ext cx="4332545" cy="3351300"/>
          </a:xfrm>
          <a:prstGeom prst="round2SameRect">
            <a:avLst>
              <a:gd name="adj1" fmla="val 3211"/>
              <a:gd name="adj2" fmla="val 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3" name="Freeform: Shape 32">
            <a:extLst>
              <a:ext uri="{FF2B5EF4-FFF2-40B4-BE49-F238E27FC236}">
                <a16:creationId xmlns:a16="http://schemas.microsoft.com/office/drawing/2014/main" id="{1D5037CA-A2EE-4AB1-869B-76219B61EB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4320893" y="3675040"/>
            <a:ext cx="4005072" cy="3182960"/>
          </a:xfrm>
          <a:custGeom>
            <a:avLst/>
            <a:gdLst>
              <a:gd name="connsiteX0" fmla="*/ 0 w 4005072"/>
              <a:gd name="connsiteY0" fmla="*/ 0 h 2962656"/>
              <a:gd name="connsiteX1" fmla="*/ 4005072 w 4005072"/>
              <a:gd name="connsiteY1" fmla="*/ 0 h 2962656"/>
              <a:gd name="connsiteX2" fmla="*/ 4005072 w 4005072"/>
              <a:gd name="connsiteY2" fmla="*/ 2867525 h 2962656"/>
              <a:gd name="connsiteX3" fmla="*/ 3909941 w 4005072"/>
              <a:gd name="connsiteY3" fmla="*/ 2962656 h 2962656"/>
              <a:gd name="connsiteX4" fmla="*/ 95131 w 4005072"/>
              <a:gd name="connsiteY4" fmla="*/ 2962656 h 2962656"/>
              <a:gd name="connsiteX5" fmla="*/ 0 w 4005072"/>
              <a:gd name="connsiteY5" fmla="*/ 2867525 h 2962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05072" h="2962656">
                <a:moveTo>
                  <a:pt x="0" y="0"/>
                </a:moveTo>
                <a:lnTo>
                  <a:pt x="4005072" y="0"/>
                </a:lnTo>
                <a:lnTo>
                  <a:pt x="4005072" y="2867525"/>
                </a:lnTo>
                <a:cubicBezTo>
                  <a:pt x="4005072" y="2920064"/>
                  <a:pt x="3962480" y="2962656"/>
                  <a:pt x="3909941" y="2962656"/>
                </a:cubicBezTo>
                <a:lnTo>
                  <a:pt x="95131" y="2962656"/>
                </a:lnTo>
                <a:cubicBezTo>
                  <a:pt x="42592" y="2962656"/>
                  <a:pt x="0" y="2920064"/>
                  <a:pt x="0" y="2867525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B6E9EE1-5988-488D-AD83-AD0B97B702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5534" y="4045477"/>
            <a:ext cx="2647353" cy="2382619"/>
          </a:xfrm>
          <a:prstGeom prst="rect">
            <a:avLst/>
          </a:prstGeom>
        </p:spPr>
      </p:pic>
      <p:sp>
        <p:nvSpPr>
          <p:cNvPr id="35" name="Rectangle: Top Corners Rounded 34">
            <a:extLst>
              <a:ext uri="{FF2B5EF4-FFF2-40B4-BE49-F238E27FC236}">
                <a16:creationId xmlns:a16="http://schemas.microsoft.com/office/drawing/2014/main" id="{03EE06E7-68E3-478C-8B9B-551876F1B7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7957692" y="1480693"/>
            <a:ext cx="5054856" cy="3413760"/>
          </a:xfrm>
          <a:prstGeom prst="round2SameRect">
            <a:avLst>
              <a:gd name="adj1" fmla="val 3803"/>
              <a:gd name="adj2" fmla="val 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7" name="Freeform: Shape 36">
            <a:extLst>
              <a:ext uri="{FF2B5EF4-FFF2-40B4-BE49-F238E27FC236}">
                <a16:creationId xmlns:a16="http://schemas.microsoft.com/office/drawing/2014/main" id="{34533210-0571-49A3-9F72-A917C934BC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45880" y="823849"/>
            <a:ext cx="3246120" cy="4727448"/>
          </a:xfrm>
          <a:custGeom>
            <a:avLst/>
            <a:gdLst>
              <a:gd name="connsiteX0" fmla="*/ 75732 w 3246120"/>
              <a:gd name="connsiteY0" fmla="*/ 0 h 4727448"/>
              <a:gd name="connsiteX1" fmla="*/ 3246120 w 3246120"/>
              <a:gd name="connsiteY1" fmla="*/ 0 h 4727448"/>
              <a:gd name="connsiteX2" fmla="*/ 3246120 w 3246120"/>
              <a:gd name="connsiteY2" fmla="*/ 4727448 h 4727448"/>
              <a:gd name="connsiteX3" fmla="*/ 75732 w 3246120"/>
              <a:gd name="connsiteY3" fmla="*/ 4727448 h 4727448"/>
              <a:gd name="connsiteX4" fmla="*/ 0 w 3246120"/>
              <a:gd name="connsiteY4" fmla="*/ 4651716 h 4727448"/>
              <a:gd name="connsiteX5" fmla="*/ 0 w 3246120"/>
              <a:gd name="connsiteY5" fmla="*/ 75732 h 4727448"/>
              <a:gd name="connsiteX6" fmla="*/ 75732 w 3246120"/>
              <a:gd name="connsiteY6" fmla="*/ 0 h 4727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46120" h="4727448">
                <a:moveTo>
                  <a:pt x="75732" y="0"/>
                </a:moveTo>
                <a:lnTo>
                  <a:pt x="3246120" y="0"/>
                </a:lnTo>
                <a:lnTo>
                  <a:pt x="3246120" y="4727448"/>
                </a:lnTo>
                <a:lnTo>
                  <a:pt x="75732" y="4727448"/>
                </a:lnTo>
                <a:cubicBezTo>
                  <a:pt x="33906" y="4727448"/>
                  <a:pt x="0" y="4693542"/>
                  <a:pt x="0" y="4651716"/>
                </a:cubicBezTo>
                <a:lnTo>
                  <a:pt x="0" y="75732"/>
                </a:lnTo>
                <a:cubicBezTo>
                  <a:pt x="0" y="33906"/>
                  <a:pt x="33906" y="0"/>
                  <a:pt x="75732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18" name="图形 17">
            <a:extLst>
              <a:ext uri="{FF2B5EF4-FFF2-40B4-BE49-F238E27FC236}">
                <a16:creationId xmlns:a16="http://schemas.microsoft.com/office/drawing/2014/main" id="{BF05B6A9-5E98-465B-A3EA-C2CFED4FCE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373232" y="2054269"/>
            <a:ext cx="2363843" cy="2363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995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>
        <p14:reveal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矩形 50">
            <a:extLst>
              <a:ext uri="{FF2B5EF4-FFF2-40B4-BE49-F238E27FC236}">
                <a16:creationId xmlns:a16="http://schemas.microsoft.com/office/drawing/2014/main" id="{B8162939-0C83-4BB2-BE5F-1DF8283B20BB}"/>
              </a:ext>
            </a:extLst>
          </p:cNvPr>
          <p:cNvSpPr/>
          <p:nvPr/>
        </p:nvSpPr>
        <p:spPr>
          <a:xfrm>
            <a:off x="0" y="3571005"/>
            <a:ext cx="12192000" cy="729633"/>
          </a:xfrm>
          <a:prstGeom prst="rect">
            <a:avLst/>
          </a:prstGeom>
          <a:solidFill>
            <a:srgbClr val="F8F7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992EA2A-49DB-47CA-81B3-21C094BB0342}"/>
              </a:ext>
            </a:extLst>
          </p:cNvPr>
          <p:cNvSpPr/>
          <p:nvPr/>
        </p:nvSpPr>
        <p:spPr>
          <a:xfrm>
            <a:off x="0" y="1991061"/>
            <a:ext cx="12192000" cy="729633"/>
          </a:xfrm>
          <a:prstGeom prst="rect">
            <a:avLst/>
          </a:prstGeom>
          <a:solidFill>
            <a:srgbClr val="F8F7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0DA1EB8-87CF-4588-A1FD-4756F9A28F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210079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>
            <a:extLst>
              <a:ext uri="{FF2B5EF4-FFF2-40B4-BE49-F238E27FC236}">
                <a16:creationId xmlns:a16="http://schemas.microsoft.com/office/drawing/2014/main" id="{5B6E9EE1-5988-488D-AD83-AD0B97B702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3954" y="910871"/>
            <a:ext cx="693257" cy="623931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7A4E378-EA57-47B9-B1EB-58B998F6C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2595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图片 13">
            <a:extLst>
              <a:ext uri="{FF2B5EF4-FFF2-40B4-BE49-F238E27FC236}">
                <a16:creationId xmlns:a16="http://schemas.microsoft.com/office/drawing/2014/main" id="{5FE0A6E4-18A3-44A7-AE19-904C2C7AC5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7980" y="970635"/>
            <a:ext cx="693256" cy="573729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2B31ED6-76F0-425A-9A41-C947AEF9C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9566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>
            <a:extLst>
              <a:ext uri="{FF2B5EF4-FFF2-40B4-BE49-F238E27FC236}">
                <a16:creationId xmlns:a16="http://schemas.microsoft.com/office/drawing/2014/main" id="{8FA8D7C7-B82F-471C-B39F-10E13E8680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9471" y="1064296"/>
            <a:ext cx="693256" cy="38640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BE5250C2-6DFF-4849-A234-79C6F512D756}"/>
              </a:ext>
            </a:extLst>
          </p:cNvPr>
          <p:cNvSpPr txBox="1"/>
          <p:nvPr/>
        </p:nvSpPr>
        <p:spPr>
          <a:xfrm>
            <a:off x="1318308" y="5480738"/>
            <a:ext cx="10012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altLang="zh-CN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MyCircle TV                           Zoom                                    Netflix</a:t>
            </a:r>
            <a:endParaRPr lang="zh-CN" altLang="en-US" dirty="0"/>
          </a:p>
        </p:txBody>
      </p:sp>
      <p:pic>
        <p:nvPicPr>
          <p:cNvPr id="6" name="图形 5">
            <a:extLst>
              <a:ext uri="{FF2B5EF4-FFF2-40B4-BE49-F238E27FC236}">
                <a16:creationId xmlns:a16="http://schemas.microsoft.com/office/drawing/2014/main" id="{1A8B99C3-F02F-4D80-822F-DA08988128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86450" y="2222715"/>
            <a:ext cx="428625" cy="304800"/>
          </a:xfrm>
          <a:prstGeom prst="rect">
            <a:avLst/>
          </a:prstGeom>
        </p:spPr>
      </p:pic>
      <p:pic>
        <p:nvPicPr>
          <p:cNvPr id="9" name="图形 8">
            <a:extLst>
              <a:ext uri="{FF2B5EF4-FFF2-40B4-BE49-F238E27FC236}">
                <a16:creationId xmlns:a16="http://schemas.microsoft.com/office/drawing/2014/main" id="{1E98A518-DA5B-4BF3-B56D-2A273DB94B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360137" y="2956336"/>
            <a:ext cx="360993" cy="360993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3188DB6B-A73F-492D-86EB-48B90DFF904D}"/>
              </a:ext>
            </a:extLst>
          </p:cNvPr>
          <p:cNvSpPr txBox="1"/>
          <p:nvPr/>
        </p:nvSpPr>
        <p:spPr>
          <a:xfrm>
            <a:off x="206835" y="2194677"/>
            <a:ext cx="12343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Free</a:t>
            </a:r>
            <a:endParaRPr lang="zh-CN" altLang="en-US" sz="1400" dirty="0"/>
          </a:p>
        </p:txBody>
      </p:sp>
      <p:pic>
        <p:nvPicPr>
          <p:cNvPr id="22" name="图形 21">
            <a:extLst>
              <a:ext uri="{FF2B5EF4-FFF2-40B4-BE49-F238E27FC236}">
                <a16:creationId xmlns:a16="http://schemas.microsoft.com/office/drawing/2014/main" id="{243FD43D-5726-40BD-B15B-AE1A55339B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27025" y="2224383"/>
            <a:ext cx="428625" cy="304800"/>
          </a:xfrm>
          <a:prstGeom prst="rect">
            <a:avLst/>
          </a:prstGeom>
        </p:spPr>
      </p:pic>
      <p:pic>
        <p:nvPicPr>
          <p:cNvPr id="26" name="图形 25">
            <a:extLst>
              <a:ext uri="{FF2B5EF4-FFF2-40B4-BE49-F238E27FC236}">
                <a16:creationId xmlns:a16="http://schemas.microsoft.com/office/drawing/2014/main" id="{7DBE0EE2-F001-4DA2-BAE1-27EACCFBAC9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357172" y="2166522"/>
            <a:ext cx="360993" cy="360993"/>
          </a:xfrm>
          <a:prstGeom prst="rect">
            <a:avLst/>
          </a:prstGeom>
        </p:spPr>
      </p:pic>
      <p:sp>
        <p:nvSpPr>
          <p:cNvPr id="28" name="文本框 27">
            <a:extLst>
              <a:ext uri="{FF2B5EF4-FFF2-40B4-BE49-F238E27FC236}">
                <a16:creationId xmlns:a16="http://schemas.microsoft.com/office/drawing/2014/main" id="{E891DA04-8749-4023-A6DC-F95AEB3A233E}"/>
              </a:ext>
            </a:extLst>
          </p:cNvPr>
          <p:cNvSpPr txBox="1"/>
          <p:nvPr/>
        </p:nvSpPr>
        <p:spPr>
          <a:xfrm>
            <a:off x="169648" y="2921388"/>
            <a:ext cx="97338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altLang="zh-CN" sz="1100" dirty="0"/>
              <a:t>Screening</a:t>
            </a:r>
          </a:p>
          <a:p>
            <a:r>
              <a:rPr lang="en-AU" altLang="zh-CN" sz="1100" dirty="0"/>
              <a:t>Room</a:t>
            </a:r>
            <a:endParaRPr lang="zh-CN" altLang="en-US" sz="1100" dirty="0"/>
          </a:p>
        </p:txBody>
      </p:sp>
      <p:pic>
        <p:nvPicPr>
          <p:cNvPr id="30" name="图形 29">
            <a:extLst>
              <a:ext uri="{FF2B5EF4-FFF2-40B4-BE49-F238E27FC236}">
                <a16:creationId xmlns:a16="http://schemas.microsoft.com/office/drawing/2014/main" id="{BE3D97F7-6621-4505-8A2C-62A043E7995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727469" y="3746150"/>
            <a:ext cx="360993" cy="360993"/>
          </a:xfrm>
          <a:prstGeom prst="rect">
            <a:avLst/>
          </a:prstGeom>
        </p:spPr>
      </p:pic>
      <p:pic>
        <p:nvPicPr>
          <p:cNvPr id="34" name="图形 33">
            <a:extLst>
              <a:ext uri="{FF2B5EF4-FFF2-40B4-BE49-F238E27FC236}">
                <a16:creationId xmlns:a16="http://schemas.microsoft.com/office/drawing/2014/main" id="{5A351557-EC0A-4DAD-8BE2-E4359F334F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93652" y="2984432"/>
            <a:ext cx="428625" cy="304800"/>
          </a:xfrm>
          <a:prstGeom prst="rect">
            <a:avLst/>
          </a:prstGeom>
        </p:spPr>
      </p:pic>
      <p:pic>
        <p:nvPicPr>
          <p:cNvPr id="36" name="图形 35">
            <a:extLst>
              <a:ext uri="{FF2B5EF4-FFF2-40B4-BE49-F238E27FC236}">
                <a16:creationId xmlns:a16="http://schemas.microsoft.com/office/drawing/2014/main" id="{6CCFF113-40CE-4B31-8880-6C56743806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18569" y="2982300"/>
            <a:ext cx="428625" cy="304800"/>
          </a:xfrm>
          <a:prstGeom prst="rect">
            <a:avLst/>
          </a:prstGeom>
        </p:spPr>
      </p:pic>
      <p:sp>
        <p:nvSpPr>
          <p:cNvPr id="39" name="文本框 38">
            <a:extLst>
              <a:ext uri="{FF2B5EF4-FFF2-40B4-BE49-F238E27FC236}">
                <a16:creationId xmlns:a16="http://schemas.microsoft.com/office/drawing/2014/main" id="{239069B2-98EC-43FA-B333-A875B64E2048}"/>
              </a:ext>
            </a:extLst>
          </p:cNvPr>
          <p:cNvSpPr txBox="1"/>
          <p:nvPr/>
        </p:nvSpPr>
        <p:spPr>
          <a:xfrm>
            <a:off x="169648" y="3711202"/>
            <a:ext cx="97338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altLang="zh-CN" sz="1100" dirty="0"/>
              <a:t>Immersive Experience</a:t>
            </a:r>
            <a:endParaRPr lang="zh-CN" altLang="en-US" sz="1100" dirty="0"/>
          </a:p>
        </p:txBody>
      </p:sp>
      <p:pic>
        <p:nvPicPr>
          <p:cNvPr id="40" name="图形 39">
            <a:extLst>
              <a:ext uri="{FF2B5EF4-FFF2-40B4-BE49-F238E27FC236}">
                <a16:creationId xmlns:a16="http://schemas.microsoft.com/office/drawing/2014/main" id="{2C5A2D30-F517-41D0-9D98-BC5D2662655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460841" y="3741468"/>
            <a:ext cx="360993" cy="360993"/>
          </a:xfrm>
          <a:prstGeom prst="rect">
            <a:avLst/>
          </a:prstGeom>
        </p:spPr>
      </p:pic>
      <p:pic>
        <p:nvPicPr>
          <p:cNvPr id="41" name="图形 40">
            <a:extLst>
              <a:ext uri="{FF2B5EF4-FFF2-40B4-BE49-F238E27FC236}">
                <a16:creationId xmlns:a16="http://schemas.microsoft.com/office/drawing/2014/main" id="{2B9EE9B5-39B8-4C9B-9EF3-DFAB474567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330975" y="3787087"/>
            <a:ext cx="428625" cy="304800"/>
          </a:xfrm>
          <a:prstGeom prst="rect">
            <a:avLst/>
          </a:prstGeom>
        </p:spPr>
      </p:pic>
      <p:sp>
        <p:nvSpPr>
          <p:cNvPr id="45" name="文本框 44">
            <a:extLst>
              <a:ext uri="{FF2B5EF4-FFF2-40B4-BE49-F238E27FC236}">
                <a16:creationId xmlns:a16="http://schemas.microsoft.com/office/drawing/2014/main" id="{30D0D827-F59E-447F-9F17-2C3AD2E10116}"/>
              </a:ext>
            </a:extLst>
          </p:cNvPr>
          <p:cNvSpPr txBox="1"/>
          <p:nvPr/>
        </p:nvSpPr>
        <p:spPr>
          <a:xfrm>
            <a:off x="169648" y="4501016"/>
            <a:ext cx="97338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Custom</a:t>
            </a:r>
            <a:br>
              <a:rPr lang="en-AU" altLang="zh-CN" sz="1100" dirty="0"/>
            </a:br>
            <a:r>
              <a:rPr lang="en-US" altLang="zh-CN" sz="1100" dirty="0"/>
              <a:t>Medias</a:t>
            </a:r>
            <a:endParaRPr lang="zh-CN" altLang="en-US" sz="1100" dirty="0"/>
          </a:p>
        </p:txBody>
      </p:sp>
      <p:pic>
        <p:nvPicPr>
          <p:cNvPr id="46" name="图形 45">
            <a:extLst>
              <a:ext uri="{FF2B5EF4-FFF2-40B4-BE49-F238E27FC236}">
                <a16:creationId xmlns:a16="http://schemas.microsoft.com/office/drawing/2014/main" id="{6AB5D556-6816-42FB-B672-142A4B7623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94576" y="4566621"/>
            <a:ext cx="428625" cy="304800"/>
          </a:xfrm>
          <a:prstGeom prst="rect">
            <a:avLst/>
          </a:prstGeom>
        </p:spPr>
      </p:pic>
      <p:pic>
        <p:nvPicPr>
          <p:cNvPr id="47" name="图形 46">
            <a:extLst>
              <a:ext uri="{FF2B5EF4-FFF2-40B4-BE49-F238E27FC236}">
                <a16:creationId xmlns:a16="http://schemas.microsoft.com/office/drawing/2014/main" id="{DA5756FB-84FD-430F-A38E-E5ACCDE27F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22065" y="4559378"/>
            <a:ext cx="428625" cy="304800"/>
          </a:xfrm>
          <a:prstGeom prst="rect">
            <a:avLst/>
          </a:prstGeom>
        </p:spPr>
      </p:pic>
      <p:pic>
        <p:nvPicPr>
          <p:cNvPr id="48" name="图形 47">
            <a:extLst>
              <a:ext uri="{FF2B5EF4-FFF2-40B4-BE49-F238E27FC236}">
                <a16:creationId xmlns:a16="http://schemas.microsoft.com/office/drawing/2014/main" id="{4F986643-7002-42FE-8580-1C087CD987A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361710" y="4535962"/>
            <a:ext cx="360993" cy="360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9545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F24DA283-29E1-4BB5-A791-CF77E40BA4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9609" y="-128133"/>
            <a:ext cx="12192000" cy="711426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AFE4D57-332C-47A6-B3DD-69FDD6C745EE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-22000"/>
                    </a14:imgEffect>
                    <a14:imgEffect>
                      <a14:brightnessContrast bright="-7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48000" y="1318704"/>
            <a:ext cx="6146800" cy="3716349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A345DFA-07E7-4133-9D37-E01959BF7D4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0456" y="5511800"/>
            <a:ext cx="1085654" cy="1078368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FD48BC7-DC40-47DE-87EE-9F4B6ECB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E502BBC7-2C76-46F3-BC24-5985BC13D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139700" sx="102000" sy="102000" algn="ctr" rotWithShape="0">
              <a:schemeClr val="bg1">
                <a:lumMod val="85000"/>
                <a:alpha val="3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C7F28D52-2A5F-4D23-81AE-7CB8B591C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664" y="0"/>
            <a:ext cx="9948672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CE38717-851E-4DC9-9C26-B45D664AE42B}"/>
              </a:ext>
            </a:extLst>
          </p:cNvPr>
          <p:cNvSpPr txBox="1"/>
          <p:nvPr/>
        </p:nvSpPr>
        <p:spPr>
          <a:xfrm>
            <a:off x="1524003" y="1999615"/>
            <a:ext cx="9144000" cy="27640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CN" sz="72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Plan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629484E-3792-4B3D-89AD-7C8A1ED0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0" y="5524786"/>
            <a:ext cx="4754880" cy="27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00894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6" descr="Light bulb on yellow background with sketched light beams and cord">
            <a:extLst>
              <a:ext uri="{FF2B5EF4-FFF2-40B4-BE49-F238E27FC236}">
                <a16:creationId xmlns:a16="http://schemas.microsoft.com/office/drawing/2014/main" id="{19749F7F-5BFE-4106-B934-4EA9CF6764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644" r="620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CE38717-851E-4DC9-9C26-B45D664AE42B}"/>
              </a:ext>
            </a:extLst>
          </p:cNvPr>
          <p:cNvSpPr txBox="1"/>
          <p:nvPr/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CN" sz="4800" b="1" dirty="0">
                <a:latin typeface="+mj-lt"/>
                <a:ea typeface="+mj-ea"/>
                <a:cs typeface="+mj-cs"/>
              </a:rPr>
              <a:t>Design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7879282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2794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0*i*1"/>
  <p:tag name="KSO_WM_UNIT_LAYERLEVEL" val="1"/>
  <p:tag name="KSO_WM_TAG_VERSION" val="1.0"/>
  <p:tag name="KSO_WM_BEAUTIFY_FLAG" val="#wm#"/>
  <p:tag name="KSO_WM_UNIT_SUBTYPE" val="h"/>
  <p:tag name="KSO_WM_UNIT_BK_DARK_LIGHT" val="2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3*i*1"/>
  <p:tag name="KSO_WM_UNIT_LAYERLEVEL" val="1"/>
  <p:tag name="KSO_WM_TAG_VERSION" val="1.0"/>
  <p:tag name="KSO_WM_BEAUTIFY_FLAG" val="#wm#"/>
  <p:tag name="KSO_WM_UNIT_SUBTYPE" val="h"/>
  <p:tag name="KSO_WM_SLIDE_BACKGROUND_TYPE" val="frame"/>
  <p:tag name="KSO_WM_SLIDE_BK_DARK_LIGHT" val="1"/>
  <p:tag name="KSO_WM_UNIT_BK_DARK_LIGHT" val="2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leftRight"/>
  <p:tag name="KSO_WM_SLIDE_BK_DARK_LIGHT" val="2"/>
  <p:tag name="KSO_WM_UNIT_BK_DARK_LIGHT" val="1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topBottom"/>
  <p:tag name="KSO_WM_SLIDE_BK_DARK_LIGHT" val="2"/>
  <p:tag name="KSO_WM_UNIT_BK_DARK_LIGHT" val="1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bottomTop"/>
  <p:tag name="KSO_WM_SLIDE_BK_DARK_LIGHT" val="2"/>
  <p:tag name="KSO_WM_UNIT_BK_DARK_LIGHT" val="1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navigation"/>
  <p:tag name="KSO_WM_SLIDE_BK_DARK_LIGHT" val="2"/>
  <p:tag name="KSO_WM_UNIT_BK_DARK_LIGHT" val="1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belt"/>
  <p:tag name="KSO_WM_SLIDE_BK_DARK_LIGHT" val="1"/>
  <p:tag name="KSO_WM_UNIT_BK_DARK_LIGHT" val="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2794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1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1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1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1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1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1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1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1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3929_1"/>
  <p:tag name="KSO_WM_TEMPLATE_SUBCATEGORY" val="0"/>
  <p:tag name="KSO_WM_TEMPLATE_MASTER_TYPE" val="1"/>
  <p:tag name="KSO_WM_TEMPLATE_COLOR_TYPE" val="1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2794"/>
  <p:tag name="KSO_WM_SLIDE_LAYOUT" val="a_b"/>
  <p:tag name="KSO_WM_SLIDE_LAYOUT_CNT" val="1_1"/>
  <p:tag name="KSO_WM_UNIT_SHOW_EDIT_AREA_INDICATION" val="1"/>
  <p:tag name="KSO_WM_TEMPLATE_THUMBS_INDEX" val="1、4、7、8、9、10、11、12、13、14、15"/>
  <p:tag name="KSO_WM_TEMPLATE_MASTER_THUMB_INDEX" val="12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2794_8"/>
  <p:tag name="KSO_WM_TEMPLATE_SUBCATEGORY" val="0"/>
  <p:tag name="KSO_WM_TEMPLATE_MASTER_TYPE" val="1"/>
  <p:tag name="KSO_WM_TEMPLATE_COLOR_TYPE" val="1"/>
  <p:tag name="KSO_WM_SLIDE_ITEM_CNT" val="0"/>
  <p:tag name="KSO_WM_SLIDE_INDEX" val="8"/>
  <p:tag name="KSO_WM_TAG_VERSION" val="1.0"/>
  <p:tag name="KSO_WM_BEAUTIFY_FLAG" val="#wm#"/>
  <p:tag name="KSO_WM_TEMPLATE_CATEGORY" val="custom"/>
  <p:tag name="KSO_WM_TEMPLATE_INDEX" val="20202794"/>
  <p:tag name="KSO_WM_SLIDE_LAYOUT" val="a_d_f"/>
  <p:tag name="KSO_WM_SLIDE_LAYOUT_CNT" val="1_1_1"/>
  <p:tag name="KSO_WM_SLIDE_TYPE" val="text"/>
  <p:tag name="KSO_WM_SLIDE_SUBTYPE" val="picTxt"/>
  <p:tag name="KSO_WM_SLIDE_SIZE" val="864*457"/>
  <p:tag name="KSO_WM_SLIDE_POSITION" val="47*34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2794_10"/>
  <p:tag name="KSO_WM_TEMPLATE_SUBCATEGORY" val="0"/>
  <p:tag name="KSO_WM_SLIDE_TYPE" val="text"/>
  <p:tag name="KSO_WM_SLIDE_SUBTYPE" val="picTxt"/>
  <p:tag name="KSO_WM_SLIDE_ITEM_CNT" val="0"/>
  <p:tag name="KSO_WM_SLIDE_INDEX" val="10"/>
  <p:tag name="KSO_WM_SLIDE_SIZE" val="866*400"/>
  <p:tag name="KSO_WM_SLIDE_POSITION" val="45*60"/>
  <p:tag name="KSO_WM_TAG_VERSION" val="1.0"/>
  <p:tag name="KSO_WM_BEAUTIFY_FLAG" val="#wm#"/>
  <p:tag name="KSO_WM_TEMPLATE_CATEGORY" val="custom"/>
  <p:tag name="KSO_WM_TEMPLATE_INDEX" val="20202794"/>
  <p:tag name="KSO_WM_SLIDE_LAYOUT" val="a_d_f"/>
  <p:tag name="KSO_WM_SLIDE_LAYOUT_CNT" val="1_1_1"/>
  <p:tag name="KSO_WM_TEMPLATE_MASTER_TYPE" val="1"/>
  <p:tag name="KSO_WM_TEMPLATE_COLOR_TYPE" val="1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PRESET_TEXT" val="添加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2794_10*a*1"/>
  <p:tag name="KSO_WM_TEMPLATE_CATEGORY" val="custom"/>
  <p:tag name="KSO_WM_TEMPLATE_INDEX" val="20202794"/>
  <p:tag name="KSO_WM_UNIT_LAYERLEVEL" val="1"/>
  <p:tag name="KSO_WM_TAG_VERSION" val="1.0"/>
  <p:tag name="KSO_WM_BEAUTIFY_FLAG" val="#wm#"/>
  <p:tag name="KSO_WM_UNIT_ISNUMDGMTITLE" val="0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2794_15"/>
  <p:tag name="KSO_WM_TEMPLATE_SUBCATEGORY" val="0"/>
  <p:tag name="KSO_WM_TEMPLATE_MASTER_TYPE" val="1"/>
  <p:tag name="KSO_WM_TEMPLATE_COLOR_TYPE" val="1"/>
  <p:tag name="KSO_WM_SLIDE_ITEM_CNT" val="0"/>
  <p:tag name="KSO_WM_SLIDE_INDEX" val="15"/>
  <p:tag name="KSO_WM_TAG_VERSION" val="1.0"/>
  <p:tag name="KSO_WM_BEAUTIFY_FLAG" val="#wm#"/>
  <p:tag name="KSO_WM_TEMPLATE_CATEGORY" val="custom"/>
  <p:tag name="KSO_WM_TEMPLATE_INDEX" val="20202794"/>
  <p:tag name="KSO_WM_SLIDE_TYPE" val="endPage"/>
  <p:tag name="KSO_WM_SLIDE_SUBTYPE" val="pureTxt"/>
  <p:tag name="KSO_WM_SLIDE_LAYOUT" val="a_b_k"/>
  <p:tag name="KSO_WM_SLIDE_LAYOUT_CNT" val="1_1_1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794_15*a*1"/>
  <p:tag name="KSO_WM_TEMPLATE_CATEGORY" val="custom"/>
  <p:tag name="KSO_WM_TEMPLATE_INDEX" val="20202794"/>
  <p:tag name="KSO_WM_UNIT_LAYERLEVEL" val="1"/>
  <p:tag name="KSO_WM_TAG_VERSION" val="1.0"/>
  <p:tag name="KSO_WM_BEAUTIFY_FLAG" val="#wm#"/>
  <p:tag name="KSO_WM_UNIT_ISCONTENTSTITLE" val="0"/>
  <p:tag name="KSO_WM_UNIT_NOCLEAR" val="1"/>
  <p:tag name="KSO_WM_UNIT_TYPE" val="a"/>
  <p:tag name="KSO_WM_UNIT_INDEX" val="1"/>
  <p:tag name="KSO_WM_UNIT_PRESET_TEXT" val="感谢聆听"/>
  <p:tag name="KSO_WM_UNIT_ISNUMDGMTITLE" val="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SUBCATEGORY" val="0"/>
  <p:tag name="KSO_WM_TEMPLATE_MASTER_TYPE" val="1"/>
  <p:tag name="KSO_WM_TEMPLATE_COLOR_TYPE" val="1"/>
  <p:tag name="KSO_WM_TAG_VERSION" val="1.0"/>
  <p:tag name="KSO_WM_BEAUTIFY_FLAG" val="#wm#"/>
  <p:tag name="KSO_WM_TEMPLATE_CATEGORY" val="custom"/>
  <p:tag name="KSO_WM_TEMPLATE_INDEX" val="20202794"/>
  <p:tag name="KSO_WM_TEMPLATE_MASTER_THUMB_INDEX" val="12"/>
  <p:tag name="KSO_WM_TEMPLATE_THUMBS_INDEX" val="1、4、7、8、9、10、11、12、13、14、15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1"/>
  <p:tag name="KSO_WM_UNIT_LAYERLEVEL" val="1"/>
  <p:tag name="KSO_WM_TAG_VERSION" val="1.0"/>
  <p:tag name="KSO_WM_BEAUTIFY_FLAG" val="#wm#"/>
  <p:tag name="KSO_WM_SLIDE_BACKGROUND_MASK_FLAG" val="1"/>
  <p:tag name="KSO_WM_UNIT_TYPE" val="y"/>
  <p:tag name="KSO_WM_UNIT_INDEX" val="1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9*i*1"/>
  <p:tag name="KSO_WM_UNIT_LAYERLEVEL" val="1"/>
  <p:tag name="KSO_WM_TAG_VERSION" val="1.0"/>
  <p:tag name="KSO_WM_BEAUTIFY_FLAG" val="#wm#"/>
  <p:tag name="KSO_WM_UNIT_SUBTYPE" val="h"/>
  <p:tag name="KSO_WM_UNIT_BK_DARK_LIGHT" val="2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heme/theme1.xml><?xml version="1.0" encoding="utf-8"?>
<a:theme xmlns:a="http://schemas.openxmlformats.org/drawingml/2006/main" name="Office 主题​​">
  <a:themeElements>
    <a:clrScheme name="1111.命名44">
      <a:dk1>
        <a:srgbClr val="000000"/>
      </a:dk1>
      <a:lt1>
        <a:srgbClr val="FFFFFF"/>
      </a:lt1>
      <a:dk2>
        <a:srgbClr val="1E232B"/>
      </a:dk2>
      <a:lt2>
        <a:srgbClr val="FFFFFF"/>
      </a:lt2>
      <a:accent1>
        <a:srgbClr val="BF0000"/>
      </a:accent1>
      <a:accent2>
        <a:srgbClr val="B10056"/>
      </a:accent2>
      <a:accent3>
        <a:srgbClr val="A10079"/>
      </a:accent3>
      <a:accent4>
        <a:srgbClr val="8E0095"/>
      </a:accent4>
      <a:accent5>
        <a:srgbClr val="7800AB"/>
      </a:accent5>
      <a:accent6>
        <a:srgbClr val="5F00BF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1111.命名44">
    <a:dk1>
      <a:srgbClr val="000000"/>
    </a:dk1>
    <a:lt1>
      <a:srgbClr val="FFFFFF"/>
    </a:lt1>
    <a:dk2>
      <a:srgbClr val="1E232B"/>
    </a:dk2>
    <a:lt2>
      <a:srgbClr val="FFFFFF"/>
    </a:lt2>
    <a:accent1>
      <a:srgbClr val="BF0000"/>
    </a:accent1>
    <a:accent2>
      <a:srgbClr val="B10056"/>
    </a:accent2>
    <a:accent3>
      <a:srgbClr val="A10079"/>
    </a:accent3>
    <a:accent4>
      <a:srgbClr val="8E0095"/>
    </a:accent4>
    <a:accent5>
      <a:srgbClr val="7800AB"/>
    </a:accent5>
    <a:accent6>
      <a:srgbClr val="5F00BF"/>
    </a:accent6>
    <a:hlink>
      <a:srgbClr val="0563C1"/>
    </a:hlink>
    <a:folHlink>
      <a:srgbClr val="954D72"/>
    </a:folHlink>
  </a:clrScheme>
</a:themeOverride>
</file>

<file path=ppt/theme/themeOverride2.xml><?xml version="1.0" encoding="utf-8"?>
<a:themeOverride xmlns:a="http://schemas.openxmlformats.org/drawingml/2006/main">
  <a:clrScheme name="1111.命名44">
    <a:dk1>
      <a:srgbClr val="000000"/>
    </a:dk1>
    <a:lt1>
      <a:srgbClr val="FFFFFF"/>
    </a:lt1>
    <a:dk2>
      <a:srgbClr val="1E232B"/>
    </a:dk2>
    <a:lt2>
      <a:srgbClr val="FFFFFF"/>
    </a:lt2>
    <a:accent1>
      <a:srgbClr val="BF0000"/>
    </a:accent1>
    <a:accent2>
      <a:srgbClr val="B10056"/>
    </a:accent2>
    <a:accent3>
      <a:srgbClr val="A10079"/>
    </a:accent3>
    <a:accent4>
      <a:srgbClr val="8E0095"/>
    </a:accent4>
    <a:accent5>
      <a:srgbClr val="7800AB"/>
    </a:accent5>
    <a:accent6>
      <a:srgbClr val="5F00BF"/>
    </a:accent6>
    <a:hlink>
      <a:srgbClr val="0563C1"/>
    </a:hlink>
    <a:folHlink>
      <a:srgbClr val="954D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983</TotalTime>
  <Words>208</Words>
  <Application>Microsoft Office PowerPoint</Application>
  <PresentationFormat>宽屏</PresentationFormat>
  <Paragraphs>46</Paragraphs>
  <Slides>27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31" baseType="lpstr">
      <vt:lpstr>Arial</vt:lpstr>
      <vt:lpstr>Arial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User Requirement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CODE DEMO</vt:lpstr>
      <vt:lpstr>PowerPoint 演示文稿</vt:lpstr>
      <vt:lpstr>PowerPoint 演示文稿</vt:lpstr>
      <vt:lpstr>PowerPoint 演示文稿</vt:lpstr>
      <vt:lpstr>PowerPoint 演示文稿</vt:lpstr>
      <vt:lpstr>Thank you for listening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Chiyuen Keung</dc:creator>
  <cp:lastModifiedBy>Zhiyuan Jiang</cp:lastModifiedBy>
  <cp:revision>201</cp:revision>
  <dcterms:created xsi:type="dcterms:W3CDTF">2019-06-19T02:08:00Z</dcterms:created>
  <dcterms:modified xsi:type="dcterms:W3CDTF">2021-05-11T01:28:26Z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2052-11.1.0.10356</vt:lpwstr>
  </property>
  <property fmtid="{D5CDD505-2E9C-101B-9397-08002B2CF9AE}" pid="3" name="ICV">
    <vt:lpwstr>E2FD8A1D620E45559FED31A2E4A4DE14</vt:lpwstr>
  </property>
</Properties>
</file>